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2" r:id="rId5"/>
    <p:sldId id="263" r:id="rId6"/>
    <p:sldId id="264" r:id="rId7"/>
    <p:sldId id="267" r:id="rId8"/>
    <p:sldId id="265" r:id="rId9"/>
    <p:sldId id="266" r:id="rId10"/>
    <p:sldId id="268" r:id="rId11"/>
    <p:sldId id="269" r:id="rId12"/>
    <p:sldId id="270" r:id="rId13"/>
    <p:sldId id="271" r:id="rId14"/>
    <p:sldId id="260" r:id="rId15"/>
    <p:sldId id="272" r:id="rId16"/>
    <p:sldId id="273" r:id="rId17"/>
    <p:sldId id="274" r:id="rId18"/>
    <p:sldId id="275" r:id="rId19"/>
    <p:sldId id="261" r:id="rId20"/>
    <p:sldId id="276" r:id="rId21"/>
    <p:sldId id="277" r:id="rId22"/>
    <p:sldId id="278" r:id="rId23"/>
    <p:sldId id="279" r:id="rId24"/>
    <p:sldId id="280" r:id="rId25"/>
    <p:sldId id="281" r:id="rId26"/>
    <p:sldId id="282" r:id="rId27"/>
    <p:sldId id="283" r:id="rId28"/>
    <p:sldId id="257"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3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BCBDB2-20C6-457E-BA47-9AFFC491E5DD}" v="29" dt="2020-12-06T13:52:10.5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0" d="100"/>
          <a:sy n="110" d="100"/>
        </p:scale>
        <p:origin x="63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Jennings" userId="9da824b25768706b" providerId="LiveId" clId="{6FBCBDB2-20C6-457E-BA47-9AFFC491E5DD}"/>
    <pc:docChg chg="undo custSel addSld delSld modSld sldOrd">
      <pc:chgData name="Ben Jennings" userId="9da824b25768706b" providerId="LiveId" clId="{6FBCBDB2-20C6-457E-BA47-9AFFC491E5DD}" dt="2020-12-06T13:59:25.119" v="470" actId="2"/>
      <pc:docMkLst>
        <pc:docMk/>
      </pc:docMkLst>
      <pc:sldChg chg="delSp mod modClrScheme chgLayout">
        <pc:chgData name="Ben Jennings" userId="9da824b25768706b" providerId="LiveId" clId="{6FBCBDB2-20C6-457E-BA47-9AFFC491E5DD}" dt="2020-12-06T13:40:10.507" v="300" actId="700"/>
        <pc:sldMkLst>
          <pc:docMk/>
          <pc:sldMk cId="2649469060" sldId="256"/>
        </pc:sldMkLst>
        <pc:spChg chg="del">
          <ac:chgData name="Ben Jennings" userId="9da824b25768706b" providerId="LiveId" clId="{6FBCBDB2-20C6-457E-BA47-9AFFC491E5DD}" dt="2020-12-06T13:40:10.507" v="300" actId="700"/>
          <ac:spMkLst>
            <pc:docMk/>
            <pc:sldMk cId="2649469060" sldId="256"/>
            <ac:spMk id="2" creationId="{949C724B-9A7C-42CB-B084-1A4A033CD533}"/>
          </ac:spMkLst>
        </pc:spChg>
        <pc:spChg chg="del">
          <ac:chgData name="Ben Jennings" userId="9da824b25768706b" providerId="LiveId" clId="{6FBCBDB2-20C6-457E-BA47-9AFFC491E5DD}" dt="2020-12-06T13:40:10.507" v="300" actId="700"/>
          <ac:spMkLst>
            <pc:docMk/>
            <pc:sldMk cId="2649469060" sldId="256"/>
            <ac:spMk id="3" creationId="{B7CFA7D4-8E4F-49C3-9791-15B2D2F701A2}"/>
          </ac:spMkLst>
        </pc:spChg>
      </pc:sldChg>
      <pc:sldChg chg="addSp delSp modSp mod">
        <pc:chgData name="Ben Jennings" userId="9da824b25768706b" providerId="LiveId" clId="{6FBCBDB2-20C6-457E-BA47-9AFFC491E5DD}" dt="2020-12-06T13:40:20.796" v="301" actId="2711"/>
        <pc:sldMkLst>
          <pc:docMk/>
          <pc:sldMk cId="3537434345" sldId="258"/>
        </pc:sldMkLst>
        <pc:spChg chg="del">
          <ac:chgData name="Ben Jennings" userId="9da824b25768706b" providerId="LiveId" clId="{6FBCBDB2-20C6-457E-BA47-9AFFC491E5DD}" dt="2020-12-06T13:35:15.418" v="0" actId="478"/>
          <ac:spMkLst>
            <pc:docMk/>
            <pc:sldMk cId="3537434345" sldId="258"/>
            <ac:spMk id="2" creationId="{3ED48443-5105-40C7-B7B8-47896253CC0D}"/>
          </ac:spMkLst>
        </pc:spChg>
        <pc:spChg chg="del">
          <ac:chgData name="Ben Jennings" userId="9da824b25768706b" providerId="LiveId" clId="{6FBCBDB2-20C6-457E-BA47-9AFFC491E5DD}" dt="2020-12-06T13:35:19.694" v="1" actId="478"/>
          <ac:spMkLst>
            <pc:docMk/>
            <pc:sldMk cId="3537434345" sldId="258"/>
            <ac:spMk id="3" creationId="{437C0A23-60F0-466F-98C7-1A62430EECFE}"/>
          </ac:spMkLst>
        </pc:spChg>
        <pc:spChg chg="add mod">
          <ac:chgData name="Ben Jennings" userId="9da824b25768706b" providerId="LiveId" clId="{6FBCBDB2-20C6-457E-BA47-9AFFC491E5DD}" dt="2020-12-06T13:40:20.796" v="301" actId="2711"/>
          <ac:spMkLst>
            <pc:docMk/>
            <pc:sldMk cId="3537434345" sldId="258"/>
            <ac:spMk id="4" creationId="{1D5E3FAE-59B4-4118-B0E2-809D2D0E23E3}"/>
          </ac:spMkLst>
        </pc:spChg>
      </pc:sldChg>
      <pc:sldChg chg="addSp delSp modSp add mod chgLayout">
        <pc:chgData name="Ben Jennings" userId="9da824b25768706b" providerId="LiveId" clId="{6FBCBDB2-20C6-457E-BA47-9AFFC491E5DD}" dt="2020-12-06T13:59:25.119" v="470" actId="2"/>
        <pc:sldMkLst>
          <pc:docMk/>
          <pc:sldMk cId="1706822299" sldId="259"/>
        </pc:sldMkLst>
        <pc:spChg chg="add mod">
          <ac:chgData name="Ben Jennings" userId="9da824b25768706b" providerId="LiveId" clId="{6FBCBDB2-20C6-457E-BA47-9AFFC491E5DD}" dt="2020-12-06T13:52:58.862" v="455" actId="20577"/>
          <ac:spMkLst>
            <pc:docMk/>
            <pc:sldMk cId="1706822299" sldId="259"/>
            <ac:spMk id="2" creationId="{D754AD81-4EF6-4515-B672-437A6FAF7CC2}"/>
          </ac:spMkLst>
        </pc:spChg>
        <pc:spChg chg="add mod">
          <ac:chgData name="Ben Jennings" userId="9da824b25768706b" providerId="LiveId" clId="{6FBCBDB2-20C6-457E-BA47-9AFFC491E5DD}" dt="2020-12-06T13:59:25.119" v="470" actId="2"/>
          <ac:spMkLst>
            <pc:docMk/>
            <pc:sldMk cId="1706822299" sldId="259"/>
            <ac:spMk id="3" creationId="{C17AB9C3-3AF5-455A-9383-5434B8A017F5}"/>
          </ac:spMkLst>
        </pc:spChg>
        <pc:spChg chg="del">
          <ac:chgData name="Ben Jennings" userId="9da824b25768706b" providerId="LiveId" clId="{6FBCBDB2-20C6-457E-BA47-9AFFC491E5DD}" dt="2020-12-06T13:38:16.733" v="89" actId="478"/>
          <ac:spMkLst>
            <pc:docMk/>
            <pc:sldMk cId="1706822299" sldId="259"/>
            <ac:spMk id="4" creationId="{1D5E3FAE-59B4-4118-B0E2-809D2D0E23E3}"/>
          </ac:spMkLst>
        </pc:spChg>
      </pc:sldChg>
      <pc:sldChg chg="addSp delSp modSp add del mod chgLayout">
        <pc:chgData name="Ben Jennings" userId="9da824b25768706b" providerId="LiveId" clId="{6FBCBDB2-20C6-457E-BA47-9AFFC491E5DD}" dt="2020-12-06T13:38:05.535" v="87"/>
        <pc:sldMkLst>
          <pc:docMk/>
          <pc:sldMk cId="3660273806" sldId="259"/>
        </pc:sldMkLst>
        <pc:spChg chg="add del mod ord">
          <ac:chgData name="Ben Jennings" userId="9da824b25768706b" providerId="LiveId" clId="{6FBCBDB2-20C6-457E-BA47-9AFFC491E5DD}" dt="2020-12-06T13:38:05.067" v="86" actId="700"/>
          <ac:spMkLst>
            <pc:docMk/>
            <pc:sldMk cId="3660273806" sldId="259"/>
            <ac:spMk id="2" creationId="{5ABBFED4-650A-428B-90B1-D83CEEAAB09E}"/>
          </ac:spMkLst>
        </pc:spChg>
        <pc:spChg chg="add del mod ord">
          <ac:chgData name="Ben Jennings" userId="9da824b25768706b" providerId="LiveId" clId="{6FBCBDB2-20C6-457E-BA47-9AFFC491E5DD}" dt="2020-12-06T13:38:05.067" v="86" actId="700"/>
          <ac:spMkLst>
            <pc:docMk/>
            <pc:sldMk cId="3660273806" sldId="259"/>
            <ac:spMk id="3" creationId="{C394F87B-A298-4219-8CB8-72098051D9F0}"/>
          </ac:spMkLst>
        </pc:spChg>
      </pc:sldChg>
      <pc:sldChg chg="modSp add mod">
        <pc:chgData name="Ben Jennings" userId="9da824b25768706b" providerId="LiveId" clId="{6FBCBDB2-20C6-457E-BA47-9AFFC491E5DD}" dt="2020-12-06T13:59:16.382" v="460" actId="2"/>
        <pc:sldMkLst>
          <pc:docMk/>
          <pc:sldMk cId="463300419" sldId="260"/>
        </pc:sldMkLst>
        <pc:spChg chg="mod">
          <ac:chgData name="Ben Jennings" userId="9da824b25768706b" providerId="LiveId" clId="{6FBCBDB2-20C6-457E-BA47-9AFFC491E5DD}" dt="2020-12-06T13:52:45.917" v="447" actId="20577"/>
          <ac:spMkLst>
            <pc:docMk/>
            <pc:sldMk cId="463300419" sldId="260"/>
            <ac:spMk id="2" creationId="{D754AD81-4EF6-4515-B672-437A6FAF7CC2}"/>
          </ac:spMkLst>
        </pc:spChg>
        <pc:spChg chg="mod">
          <ac:chgData name="Ben Jennings" userId="9da824b25768706b" providerId="LiveId" clId="{6FBCBDB2-20C6-457E-BA47-9AFFC491E5DD}" dt="2020-12-06T13:59:16.382" v="460" actId="2"/>
          <ac:spMkLst>
            <pc:docMk/>
            <pc:sldMk cId="463300419" sldId="260"/>
            <ac:spMk id="3" creationId="{C17AB9C3-3AF5-455A-9383-5434B8A017F5}"/>
          </ac:spMkLst>
        </pc:spChg>
      </pc:sldChg>
      <pc:sldChg chg="add del">
        <pc:chgData name="Ben Jennings" userId="9da824b25768706b" providerId="LiveId" clId="{6FBCBDB2-20C6-457E-BA47-9AFFC491E5DD}" dt="2020-12-06T13:39:15.699" v="222" actId="2696"/>
        <pc:sldMkLst>
          <pc:docMk/>
          <pc:sldMk cId="3947237257" sldId="260"/>
        </pc:sldMkLst>
      </pc:sldChg>
      <pc:sldChg chg="modSp add mod">
        <pc:chgData name="Ben Jennings" userId="9da824b25768706b" providerId="LiveId" clId="{6FBCBDB2-20C6-457E-BA47-9AFFC491E5DD}" dt="2020-12-06T13:59:19.722" v="464" actId="2"/>
        <pc:sldMkLst>
          <pc:docMk/>
          <pc:sldMk cId="4003325800" sldId="261"/>
        </pc:sldMkLst>
        <pc:spChg chg="mod">
          <ac:chgData name="Ben Jennings" userId="9da824b25768706b" providerId="LiveId" clId="{6FBCBDB2-20C6-457E-BA47-9AFFC491E5DD}" dt="2020-12-06T13:52:38.947" v="443" actId="20577"/>
          <ac:spMkLst>
            <pc:docMk/>
            <pc:sldMk cId="4003325800" sldId="261"/>
            <ac:spMk id="2" creationId="{D754AD81-4EF6-4515-B672-437A6FAF7CC2}"/>
          </ac:spMkLst>
        </pc:spChg>
        <pc:spChg chg="mod">
          <ac:chgData name="Ben Jennings" userId="9da824b25768706b" providerId="LiveId" clId="{6FBCBDB2-20C6-457E-BA47-9AFFC491E5DD}" dt="2020-12-06T13:59:19.722" v="464" actId="2"/>
          <ac:spMkLst>
            <pc:docMk/>
            <pc:sldMk cId="4003325800" sldId="261"/>
            <ac:spMk id="3" creationId="{C17AB9C3-3AF5-455A-9383-5434B8A017F5}"/>
          </ac:spMkLst>
        </pc:spChg>
      </pc:sldChg>
      <pc:sldChg chg="modSp add mod ord">
        <pc:chgData name="Ben Jennings" userId="9da824b25768706b" providerId="LiveId" clId="{6FBCBDB2-20C6-457E-BA47-9AFFC491E5DD}" dt="2020-12-06T13:42:04.017" v="312" actId="404"/>
        <pc:sldMkLst>
          <pc:docMk/>
          <pc:sldMk cId="2831628113" sldId="262"/>
        </pc:sldMkLst>
        <pc:spChg chg="mod">
          <ac:chgData name="Ben Jennings" userId="9da824b25768706b" providerId="LiveId" clId="{6FBCBDB2-20C6-457E-BA47-9AFFC491E5DD}" dt="2020-12-06T13:42:04.017" v="312" actId="404"/>
          <ac:spMkLst>
            <pc:docMk/>
            <pc:sldMk cId="2831628113" sldId="262"/>
            <ac:spMk id="4" creationId="{1D5E3FAE-59B4-4118-B0E2-809D2D0E23E3}"/>
          </ac:spMkLst>
        </pc:spChg>
      </pc:sldChg>
      <pc:sldChg chg="modSp add mod">
        <pc:chgData name="Ben Jennings" userId="9da824b25768706b" providerId="LiveId" clId="{6FBCBDB2-20C6-457E-BA47-9AFFC491E5DD}" dt="2020-12-06T13:42:32.471" v="316"/>
        <pc:sldMkLst>
          <pc:docMk/>
          <pc:sldMk cId="2214930035" sldId="263"/>
        </pc:sldMkLst>
        <pc:spChg chg="mod">
          <ac:chgData name="Ben Jennings" userId="9da824b25768706b" providerId="LiveId" clId="{6FBCBDB2-20C6-457E-BA47-9AFFC491E5DD}" dt="2020-12-06T13:42:32.471" v="316"/>
          <ac:spMkLst>
            <pc:docMk/>
            <pc:sldMk cId="2214930035" sldId="263"/>
            <ac:spMk id="4" creationId="{1D5E3FAE-59B4-4118-B0E2-809D2D0E23E3}"/>
          </ac:spMkLst>
        </pc:spChg>
      </pc:sldChg>
      <pc:sldChg chg="modSp add mod">
        <pc:chgData name="Ben Jennings" userId="9da824b25768706b" providerId="LiveId" clId="{6FBCBDB2-20C6-457E-BA47-9AFFC491E5DD}" dt="2020-12-06T13:42:52.713" v="320"/>
        <pc:sldMkLst>
          <pc:docMk/>
          <pc:sldMk cId="987359676" sldId="264"/>
        </pc:sldMkLst>
        <pc:spChg chg="mod">
          <ac:chgData name="Ben Jennings" userId="9da824b25768706b" providerId="LiveId" clId="{6FBCBDB2-20C6-457E-BA47-9AFFC491E5DD}" dt="2020-12-06T13:42:52.713" v="320"/>
          <ac:spMkLst>
            <pc:docMk/>
            <pc:sldMk cId="987359676" sldId="264"/>
            <ac:spMk id="4" creationId="{1D5E3FAE-59B4-4118-B0E2-809D2D0E23E3}"/>
          </ac:spMkLst>
        </pc:spChg>
      </pc:sldChg>
      <pc:sldChg chg="modSp add mod">
        <pc:chgData name="Ben Jennings" userId="9da824b25768706b" providerId="LiveId" clId="{6FBCBDB2-20C6-457E-BA47-9AFFC491E5DD}" dt="2020-12-06T13:43:20.460" v="324"/>
        <pc:sldMkLst>
          <pc:docMk/>
          <pc:sldMk cId="2827788330" sldId="265"/>
        </pc:sldMkLst>
        <pc:spChg chg="mod">
          <ac:chgData name="Ben Jennings" userId="9da824b25768706b" providerId="LiveId" clId="{6FBCBDB2-20C6-457E-BA47-9AFFC491E5DD}" dt="2020-12-06T13:43:20.460" v="324"/>
          <ac:spMkLst>
            <pc:docMk/>
            <pc:sldMk cId="2827788330" sldId="265"/>
            <ac:spMk id="4" creationId="{1D5E3FAE-59B4-4118-B0E2-809D2D0E23E3}"/>
          </ac:spMkLst>
        </pc:spChg>
      </pc:sldChg>
      <pc:sldChg chg="modSp add mod">
        <pc:chgData name="Ben Jennings" userId="9da824b25768706b" providerId="LiveId" clId="{6FBCBDB2-20C6-457E-BA47-9AFFC491E5DD}" dt="2020-12-06T13:43:43.073" v="328"/>
        <pc:sldMkLst>
          <pc:docMk/>
          <pc:sldMk cId="496101174" sldId="266"/>
        </pc:sldMkLst>
        <pc:spChg chg="mod">
          <ac:chgData name="Ben Jennings" userId="9da824b25768706b" providerId="LiveId" clId="{6FBCBDB2-20C6-457E-BA47-9AFFC491E5DD}" dt="2020-12-06T13:43:43.073" v="328"/>
          <ac:spMkLst>
            <pc:docMk/>
            <pc:sldMk cId="496101174" sldId="266"/>
            <ac:spMk id="4" creationId="{1D5E3FAE-59B4-4118-B0E2-809D2D0E23E3}"/>
          </ac:spMkLst>
        </pc:spChg>
      </pc:sldChg>
      <pc:sldChg chg="modSp add mod">
        <pc:chgData name="Ben Jennings" userId="9da824b25768706b" providerId="LiveId" clId="{6FBCBDB2-20C6-457E-BA47-9AFFC491E5DD}" dt="2020-12-06T13:59:07.930" v="456" actId="2"/>
        <pc:sldMkLst>
          <pc:docMk/>
          <pc:sldMk cId="2587826234" sldId="267"/>
        </pc:sldMkLst>
        <pc:spChg chg="mod">
          <ac:chgData name="Ben Jennings" userId="9da824b25768706b" providerId="LiveId" clId="{6FBCBDB2-20C6-457E-BA47-9AFFC491E5DD}" dt="2020-12-06T13:59:07.930" v="456" actId="2"/>
          <ac:spMkLst>
            <pc:docMk/>
            <pc:sldMk cId="2587826234" sldId="267"/>
            <ac:spMk id="4" creationId="{1D5E3FAE-59B4-4118-B0E2-809D2D0E23E3}"/>
          </ac:spMkLst>
        </pc:spChg>
      </pc:sldChg>
      <pc:sldChg chg="modSp add mod ord">
        <pc:chgData name="Ben Jennings" userId="9da824b25768706b" providerId="LiveId" clId="{6FBCBDB2-20C6-457E-BA47-9AFFC491E5DD}" dt="2020-12-06T13:45:17.755" v="354"/>
        <pc:sldMkLst>
          <pc:docMk/>
          <pc:sldMk cId="3829307676" sldId="268"/>
        </pc:sldMkLst>
        <pc:spChg chg="mod">
          <ac:chgData name="Ben Jennings" userId="9da824b25768706b" providerId="LiveId" clId="{6FBCBDB2-20C6-457E-BA47-9AFFC491E5DD}" dt="2020-12-06T13:45:17.755" v="354"/>
          <ac:spMkLst>
            <pc:docMk/>
            <pc:sldMk cId="3829307676" sldId="268"/>
            <ac:spMk id="4" creationId="{1D5E3FAE-59B4-4118-B0E2-809D2D0E23E3}"/>
          </ac:spMkLst>
        </pc:spChg>
      </pc:sldChg>
      <pc:sldChg chg="modSp add mod">
        <pc:chgData name="Ben Jennings" userId="9da824b25768706b" providerId="LiveId" clId="{6FBCBDB2-20C6-457E-BA47-9AFFC491E5DD}" dt="2020-12-06T13:59:10.429" v="457" actId="2"/>
        <pc:sldMkLst>
          <pc:docMk/>
          <pc:sldMk cId="530685036" sldId="269"/>
        </pc:sldMkLst>
        <pc:spChg chg="mod">
          <ac:chgData name="Ben Jennings" userId="9da824b25768706b" providerId="LiveId" clId="{6FBCBDB2-20C6-457E-BA47-9AFFC491E5DD}" dt="2020-12-06T13:59:10.429" v="457" actId="2"/>
          <ac:spMkLst>
            <pc:docMk/>
            <pc:sldMk cId="530685036" sldId="269"/>
            <ac:spMk id="4" creationId="{1D5E3FAE-59B4-4118-B0E2-809D2D0E23E3}"/>
          </ac:spMkLst>
        </pc:spChg>
      </pc:sldChg>
      <pc:sldChg chg="modSp add mod">
        <pc:chgData name="Ben Jennings" userId="9da824b25768706b" providerId="LiveId" clId="{6FBCBDB2-20C6-457E-BA47-9AFFC491E5DD}" dt="2020-12-06T13:46:26.733" v="362" actId="21"/>
        <pc:sldMkLst>
          <pc:docMk/>
          <pc:sldMk cId="2638609838" sldId="270"/>
        </pc:sldMkLst>
        <pc:spChg chg="mod">
          <ac:chgData name="Ben Jennings" userId="9da824b25768706b" providerId="LiveId" clId="{6FBCBDB2-20C6-457E-BA47-9AFFC491E5DD}" dt="2020-12-06T13:46:26.733" v="362" actId="21"/>
          <ac:spMkLst>
            <pc:docMk/>
            <pc:sldMk cId="2638609838" sldId="270"/>
            <ac:spMk id="4" creationId="{1D5E3FAE-59B4-4118-B0E2-809D2D0E23E3}"/>
          </ac:spMkLst>
        </pc:spChg>
      </pc:sldChg>
      <pc:sldChg chg="modSp add mod">
        <pc:chgData name="Ben Jennings" userId="9da824b25768706b" providerId="LiveId" clId="{6FBCBDB2-20C6-457E-BA47-9AFFC491E5DD}" dt="2020-12-06T13:59:11.359" v="458" actId="2"/>
        <pc:sldMkLst>
          <pc:docMk/>
          <pc:sldMk cId="835400894" sldId="271"/>
        </pc:sldMkLst>
        <pc:spChg chg="mod">
          <ac:chgData name="Ben Jennings" userId="9da824b25768706b" providerId="LiveId" clId="{6FBCBDB2-20C6-457E-BA47-9AFFC491E5DD}" dt="2020-12-06T13:59:11.359" v="458" actId="2"/>
          <ac:spMkLst>
            <pc:docMk/>
            <pc:sldMk cId="835400894" sldId="271"/>
            <ac:spMk id="4" creationId="{1D5E3FAE-59B4-4118-B0E2-809D2D0E23E3}"/>
          </ac:spMkLst>
        </pc:spChg>
      </pc:sldChg>
      <pc:sldChg chg="modSp add mod ord">
        <pc:chgData name="Ben Jennings" userId="9da824b25768706b" providerId="LiveId" clId="{6FBCBDB2-20C6-457E-BA47-9AFFC491E5DD}" dt="2020-12-06T13:47:35.637" v="377"/>
        <pc:sldMkLst>
          <pc:docMk/>
          <pc:sldMk cId="2939018576" sldId="272"/>
        </pc:sldMkLst>
        <pc:spChg chg="mod">
          <ac:chgData name="Ben Jennings" userId="9da824b25768706b" providerId="LiveId" clId="{6FBCBDB2-20C6-457E-BA47-9AFFC491E5DD}" dt="2020-12-06T13:47:35.637" v="377"/>
          <ac:spMkLst>
            <pc:docMk/>
            <pc:sldMk cId="2939018576" sldId="272"/>
            <ac:spMk id="4" creationId="{1D5E3FAE-59B4-4118-B0E2-809D2D0E23E3}"/>
          </ac:spMkLst>
        </pc:spChg>
      </pc:sldChg>
      <pc:sldChg chg="modSp add mod">
        <pc:chgData name="Ben Jennings" userId="9da824b25768706b" providerId="LiveId" clId="{6FBCBDB2-20C6-457E-BA47-9AFFC491E5DD}" dt="2020-12-06T13:48:06.558" v="384" actId="20577"/>
        <pc:sldMkLst>
          <pc:docMk/>
          <pc:sldMk cId="95108293" sldId="273"/>
        </pc:sldMkLst>
        <pc:spChg chg="mod">
          <ac:chgData name="Ben Jennings" userId="9da824b25768706b" providerId="LiveId" clId="{6FBCBDB2-20C6-457E-BA47-9AFFC491E5DD}" dt="2020-12-06T13:48:06.558" v="384" actId="20577"/>
          <ac:spMkLst>
            <pc:docMk/>
            <pc:sldMk cId="95108293" sldId="273"/>
            <ac:spMk id="4" creationId="{1D5E3FAE-59B4-4118-B0E2-809D2D0E23E3}"/>
          </ac:spMkLst>
        </pc:spChg>
      </pc:sldChg>
      <pc:sldChg chg="modSp add mod">
        <pc:chgData name="Ben Jennings" userId="9da824b25768706b" providerId="LiveId" clId="{6FBCBDB2-20C6-457E-BA47-9AFFC491E5DD}" dt="2020-12-06T13:48:33.640" v="388"/>
        <pc:sldMkLst>
          <pc:docMk/>
          <pc:sldMk cId="1999063936" sldId="274"/>
        </pc:sldMkLst>
        <pc:spChg chg="mod">
          <ac:chgData name="Ben Jennings" userId="9da824b25768706b" providerId="LiveId" clId="{6FBCBDB2-20C6-457E-BA47-9AFFC491E5DD}" dt="2020-12-06T13:48:33.640" v="388"/>
          <ac:spMkLst>
            <pc:docMk/>
            <pc:sldMk cId="1999063936" sldId="274"/>
            <ac:spMk id="4" creationId="{1D5E3FAE-59B4-4118-B0E2-809D2D0E23E3}"/>
          </ac:spMkLst>
        </pc:spChg>
      </pc:sldChg>
      <pc:sldChg chg="modSp add mod">
        <pc:chgData name="Ben Jennings" userId="9da824b25768706b" providerId="LiveId" clId="{6FBCBDB2-20C6-457E-BA47-9AFFC491E5DD}" dt="2020-12-06T13:59:17.507" v="461" actId="2"/>
        <pc:sldMkLst>
          <pc:docMk/>
          <pc:sldMk cId="652384718" sldId="275"/>
        </pc:sldMkLst>
        <pc:spChg chg="mod">
          <ac:chgData name="Ben Jennings" userId="9da824b25768706b" providerId="LiveId" clId="{6FBCBDB2-20C6-457E-BA47-9AFFC491E5DD}" dt="2020-12-06T13:59:17.507" v="461" actId="2"/>
          <ac:spMkLst>
            <pc:docMk/>
            <pc:sldMk cId="652384718" sldId="275"/>
            <ac:spMk id="4" creationId="{1D5E3FAE-59B4-4118-B0E2-809D2D0E23E3}"/>
          </ac:spMkLst>
        </pc:spChg>
      </pc:sldChg>
      <pc:sldChg chg="modSp add mod ord">
        <pc:chgData name="Ben Jennings" userId="9da824b25768706b" providerId="LiveId" clId="{6FBCBDB2-20C6-457E-BA47-9AFFC491E5DD}" dt="2020-12-06T13:59:21.130" v="465" actId="2"/>
        <pc:sldMkLst>
          <pc:docMk/>
          <pc:sldMk cId="180816561" sldId="276"/>
        </pc:sldMkLst>
        <pc:spChg chg="mod">
          <ac:chgData name="Ben Jennings" userId="9da824b25768706b" providerId="LiveId" clId="{6FBCBDB2-20C6-457E-BA47-9AFFC491E5DD}" dt="2020-12-06T13:59:21.130" v="465" actId="2"/>
          <ac:spMkLst>
            <pc:docMk/>
            <pc:sldMk cId="180816561" sldId="276"/>
            <ac:spMk id="4" creationId="{1D5E3FAE-59B4-4118-B0E2-809D2D0E23E3}"/>
          </ac:spMkLst>
        </pc:spChg>
      </pc:sldChg>
      <pc:sldChg chg="modSp add mod">
        <pc:chgData name="Ben Jennings" userId="9da824b25768706b" providerId="LiveId" clId="{6FBCBDB2-20C6-457E-BA47-9AFFC491E5DD}" dt="2020-12-06T13:49:58.556" v="405"/>
        <pc:sldMkLst>
          <pc:docMk/>
          <pc:sldMk cId="2758335772" sldId="277"/>
        </pc:sldMkLst>
        <pc:spChg chg="mod">
          <ac:chgData name="Ben Jennings" userId="9da824b25768706b" providerId="LiveId" clId="{6FBCBDB2-20C6-457E-BA47-9AFFC491E5DD}" dt="2020-12-06T13:49:58.556" v="405"/>
          <ac:spMkLst>
            <pc:docMk/>
            <pc:sldMk cId="2758335772" sldId="277"/>
            <ac:spMk id="4" creationId="{1D5E3FAE-59B4-4118-B0E2-809D2D0E23E3}"/>
          </ac:spMkLst>
        </pc:spChg>
      </pc:sldChg>
      <pc:sldChg chg="modSp add mod">
        <pc:chgData name="Ben Jennings" userId="9da824b25768706b" providerId="LiveId" clId="{6FBCBDB2-20C6-457E-BA47-9AFFC491E5DD}" dt="2020-12-06T13:50:37.333" v="416" actId="20577"/>
        <pc:sldMkLst>
          <pc:docMk/>
          <pc:sldMk cId="300911018" sldId="278"/>
        </pc:sldMkLst>
        <pc:spChg chg="mod">
          <ac:chgData name="Ben Jennings" userId="9da824b25768706b" providerId="LiveId" clId="{6FBCBDB2-20C6-457E-BA47-9AFFC491E5DD}" dt="2020-12-06T13:50:37.333" v="416" actId="20577"/>
          <ac:spMkLst>
            <pc:docMk/>
            <pc:sldMk cId="300911018" sldId="278"/>
            <ac:spMk id="4" creationId="{1D5E3FAE-59B4-4118-B0E2-809D2D0E23E3}"/>
          </ac:spMkLst>
        </pc:spChg>
      </pc:sldChg>
      <pc:sldChg chg="add">
        <pc:chgData name="Ben Jennings" userId="9da824b25768706b" providerId="LiveId" clId="{6FBCBDB2-20C6-457E-BA47-9AFFC491E5DD}" dt="2020-12-06T13:50:42.285" v="417"/>
        <pc:sldMkLst>
          <pc:docMk/>
          <pc:sldMk cId="857309570" sldId="279"/>
        </pc:sldMkLst>
      </pc:sldChg>
      <pc:sldChg chg="modSp add mod">
        <pc:chgData name="Ben Jennings" userId="9da824b25768706b" providerId="LiveId" clId="{6FBCBDB2-20C6-457E-BA47-9AFFC491E5DD}" dt="2020-12-06T13:51:08.329" v="424" actId="20577"/>
        <pc:sldMkLst>
          <pc:docMk/>
          <pc:sldMk cId="1940021354" sldId="280"/>
        </pc:sldMkLst>
        <pc:spChg chg="mod">
          <ac:chgData name="Ben Jennings" userId="9da824b25768706b" providerId="LiveId" clId="{6FBCBDB2-20C6-457E-BA47-9AFFC491E5DD}" dt="2020-12-06T13:51:08.329" v="424" actId="20577"/>
          <ac:spMkLst>
            <pc:docMk/>
            <pc:sldMk cId="1940021354" sldId="280"/>
            <ac:spMk id="4" creationId="{1D5E3FAE-59B4-4118-B0E2-809D2D0E23E3}"/>
          </ac:spMkLst>
        </pc:spChg>
      </pc:sldChg>
      <pc:sldChg chg="modSp add mod">
        <pc:chgData name="Ben Jennings" userId="9da824b25768706b" providerId="LiveId" clId="{6FBCBDB2-20C6-457E-BA47-9AFFC491E5DD}" dt="2020-12-06T13:51:37.836" v="429" actId="21"/>
        <pc:sldMkLst>
          <pc:docMk/>
          <pc:sldMk cId="509772448" sldId="281"/>
        </pc:sldMkLst>
        <pc:spChg chg="mod">
          <ac:chgData name="Ben Jennings" userId="9da824b25768706b" providerId="LiveId" clId="{6FBCBDB2-20C6-457E-BA47-9AFFC491E5DD}" dt="2020-12-06T13:51:37.836" v="429" actId="21"/>
          <ac:spMkLst>
            <pc:docMk/>
            <pc:sldMk cId="509772448" sldId="281"/>
            <ac:spMk id="4" creationId="{1D5E3FAE-59B4-4118-B0E2-809D2D0E23E3}"/>
          </ac:spMkLst>
        </pc:spChg>
      </pc:sldChg>
      <pc:sldChg chg="modSp add mod">
        <pc:chgData name="Ben Jennings" userId="9da824b25768706b" providerId="LiveId" clId="{6FBCBDB2-20C6-457E-BA47-9AFFC491E5DD}" dt="2020-12-06T13:59:22.674" v="466" actId="2"/>
        <pc:sldMkLst>
          <pc:docMk/>
          <pc:sldMk cId="3991271804" sldId="282"/>
        </pc:sldMkLst>
        <pc:spChg chg="mod">
          <ac:chgData name="Ben Jennings" userId="9da824b25768706b" providerId="LiveId" clId="{6FBCBDB2-20C6-457E-BA47-9AFFC491E5DD}" dt="2020-12-06T13:59:22.674" v="466" actId="2"/>
          <ac:spMkLst>
            <pc:docMk/>
            <pc:sldMk cId="3991271804" sldId="282"/>
            <ac:spMk id="4" creationId="{1D5E3FAE-59B4-4118-B0E2-809D2D0E23E3}"/>
          </ac:spMkLst>
        </pc:spChg>
      </pc:sldChg>
      <pc:sldChg chg="modSp add mod ord">
        <pc:chgData name="Ben Jennings" userId="9da824b25768706b" providerId="LiveId" clId="{6FBCBDB2-20C6-457E-BA47-9AFFC491E5DD}" dt="2020-12-06T13:59:24.524" v="469" actId="2"/>
        <pc:sldMkLst>
          <pc:docMk/>
          <pc:sldMk cId="1758753276" sldId="283"/>
        </pc:sldMkLst>
        <pc:spChg chg="mod">
          <ac:chgData name="Ben Jennings" userId="9da824b25768706b" providerId="LiveId" clId="{6FBCBDB2-20C6-457E-BA47-9AFFC491E5DD}" dt="2020-12-06T13:52:30.214" v="439" actId="20577"/>
          <ac:spMkLst>
            <pc:docMk/>
            <pc:sldMk cId="1758753276" sldId="283"/>
            <ac:spMk id="2" creationId="{D754AD81-4EF6-4515-B672-437A6FAF7CC2}"/>
          </ac:spMkLst>
        </pc:spChg>
        <pc:spChg chg="mod">
          <ac:chgData name="Ben Jennings" userId="9da824b25768706b" providerId="LiveId" clId="{6FBCBDB2-20C6-457E-BA47-9AFFC491E5DD}" dt="2020-12-06T13:59:24.524" v="469" actId="2"/>
          <ac:spMkLst>
            <pc:docMk/>
            <pc:sldMk cId="1758753276" sldId="283"/>
            <ac:spMk id="3" creationId="{C17AB9C3-3AF5-455A-9383-5434B8A017F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E292E-7733-4495-88D7-7CBFCEC879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EC83E9-0B1C-4580-94B9-46D3F9F170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78A184-B370-4EA6-902F-01C83B3F6054}"/>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5" name="Footer Placeholder 4">
            <a:extLst>
              <a:ext uri="{FF2B5EF4-FFF2-40B4-BE49-F238E27FC236}">
                <a16:creationId xmlns:a16="http://schemas.microsoft.com/office/drawing/2014/main" id="{0F8BDD72-2156-48CD-92CB-8ADAE002C2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A43F321-1C41-483F-B6D9-AE12185BA60A}"/>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22911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169CE-5AC0-4C29-9333-F192289944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197DCB-0AC9-4951-8EDA-D5EDB3A00F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B14ADF-86BD-484C-A583-D5E43E1678C1}"/>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5" name="Footer Placeholder 4">
            <a:extLst>
              <a:ext uri="{FF2B5EF4-FFF2-40B4-BE49-F238E27FC236}">
                <a16:creationId xmlns:a16="http://schemas.microsoft.com/office/drawing/2014/main" id="{A4DD5805-F076-4133-BFBB-1F4E326FA93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2197B8-8F06-499C-A80A-1C7FD7B7EB76}"/>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3183827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FBF8AC-E057-4947-B864-F89823E70F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E06DF4-AA34-45F8-AE23-BB438BAF68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E050EB-6E88-4270-97B6-690C241B16C5}"/>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5" name="Footer Placeholder 4">
            <a:extLst>
              <a:ext uri="{FF2B5EF4-FFF2-40B4-BE49-F238E27FC236}">
                <a16:creationId xmlns:a16="http://schemas.microsoft.com/office/drawing/2014/main" id="{BFD0027D-25D9-449B-9DA9-E61E98CB6A7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FEEA695-9619-4CC0-808C-078992290B42}"/>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3284948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D929E-082B-4161-BAA0-C8688D5A5D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0116E1-F86F-4A2B-8680-F1107AAE92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E573A-1C7D-4696-90D0-7AE6EF82D9B7}"/>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5" name="Footer Placeholder 4">
            <a:extLst>
              <a:ext uri="{FF2B5EF4-FFF2-40B4-BE49-F238E27FC236}">
                <a16:creationId xmlns:a16="http://schemas.microsoft.com/office/drawing/2014/main" id="{12544DFF-8844-4F19-BB24-2CA17D8B714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B5D5350-EA71-472E-BB10-57A7D7275AC4}"/>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2405095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C7344-225A-4851-A448-A995CF962D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3A1A62-CA68-416D-B502-EC7A7E39AF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3C95E5-32CA-49E1-8658-F9C7A3DC461D}"/>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5" name="Footer Placeholder 4">
            <a:extLst>
              <a:ext uri="{FF2B5EF4-FFF2-40B4-BE49-F238E27FC236}">
                <a16:creationId xmlns:a16="http://schemas.microsoft.com/office/drawing/2014/main" id="{3BFD5457-A5EA-457E-9FD3-CD7F1EE39AE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25DF66B-0587-40F7-964F-FD8A4795E3BF}"/>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2549480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98E60-8042-4E7F-9C3F-29C2173FF8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1B378C-F758-45BF-812C-5A92FD9ACE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44C215-2F7D-451E-A8BD-398B3574DC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8A08CD3-83EE-4DF7-9BCF-FE9BCF415B85}"/>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6" name="Footer Placeholder 5">
            <a:extLst>
              <a:ext uri="{FF2B5EF4-FFF2-40B4-BE49-F238E27FC236}">
                <a16:creationId xmlns:a16="http://schemas.microsoft.com/office/drawing/2014/main" id="{C5BB3435-C3F8-4550-BC8B-89FBF7D7496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00B0096-90E4-42E4-952A-7EEB447DFCB3}"/>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58291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CAABF-78D4-410F-B9FA-62649A6FE9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65C8B8-6575-447C-8EAC-FF39DD5484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F62F86-443F-4662-B2F9-A618C2FD56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62C5E0-2857-46A1-82F0-4BDDAB6483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898DBE-8D08-4CD8-B5BC-2E0B303381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7C5C28-21EF-4554-805D-8093D60AB0B8}"/>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8" name="Footer Placeholder 7">
            <a:extLst>
              <a:ext uri="{FF2B5EF4-FFF2-40B4-BE49-F238E27FC236}">
                <a16:creationId xmlns:a16="http://schemas.microsoft.com/office/drawing/2014/main" id="{7979CC24-39A8-4BE7-8AB4-4934DC2C637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2ABFBB3-EBCC-4998-9FE9-77E675DDB9AD}"/>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1509275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D0800-967F-423B-80F0-65BDD51FEA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66C589-B30A-473A-A6DB-ACDCB370F995}"/>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4" name="Footer Placeholder 3">
            <a:extLst>
              <a:ext uri="{FF2B5EF4-FFF2-40B4-BE49-F238E27FC236}">
                <a16:creationId xmlns:a16="http://schemas.microsoft.com/office/drawing/2014/main" id="{5E97768B-1090-4351-AD70-E5555651F39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431DCA9-8C68-4C93-97D6-C2F1BFB3423B}"/>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2038151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A3AB33-2D62-4572-BF3F-ABA4E5A00033}"/>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3" name="Footer Placeholder 2">
            <a:extLst>
              <a:ext uri="{FF2B5EF4-FFF2-40B4-BE49-F238E27FC236}">
                <a16:creationId xmlns:a16="http://schemas.microsoft.com/office/drawing/2014/main" id="{4E9B571D-04FE-446F-936B-89F42111748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0C92CD3-30BA-4897-8AF6-52953714CE4C}"/>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2342382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352FA-CEA5-4318-B826-F05CEAA80F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05FDFC-A211-4A3F-93E3-552BC66910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2E3A6-290F-43B7-AEB0-52AA9874D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944F54-6F1B-492B-8DF5-F78267A42F3D}"/>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6" name="Footer Placeholder 5">
            <a:extLst>
              <a:ext uri="{FF2B5EF4-FFF2-40B4-BE49-F238E27FC236}">
                <a16:creationId xmlns:a16="http://schemas.microsoft.com/office/drawing/2014/main" id="{4C332BEE-1E79-4EA3-979A-463B80111E1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4045934-2A90-4375-8DEF-B2B12E66033E}"/>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404522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0F50C-B264-4F00-81E7-4CF83B3117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A0452D-F803-462F-9A7B-D9D384D9B0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B72792-D2BB-4CCD-85B7-FDAF58AF33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D4B8FE-D7B1-4D92-AF8B-6DCEA054F3A3}"/>
              </a:ext>
            </a:extLst>
          </p:cNvPr>
          <p:cNvSpPr>
            <a:spLocks noGrp="1"/>
          </p:cNvSpPr>
          <p:nvPr>
            <p:ph type="dt" sz="half" idx="10"/>
          </p:nvPr>
        </p:nvSpPr>
        <p:spPr/>
        <p:txBody>
          <a:bodyPr/>
          <a:lstStyle/>
          <a:p>
            <a:fld id="{0A332C9D-C68E-4283-9A37-7B726C72A3B0}" type="datetimeFigureOut">
              <a:rPr lang="en-US" smtClean="0"/>
              <a:t>12/6/2020</a:t>
            </a:fld>
            <a:endParaRPr lang="en-US" dirty="0"/>
          </a:p>
        </p:txBody>
      </p:sp>
      <p:sp>
        <p:nvSpPr>
          <p:cNvPr id="6" name="Footer Placeholder 5">
            <a:extLst>
              <a:ext uri="{FF2B5EF4-FFF2-40B4-BE49-F238E27FC236}">
                <a16:creationId xmlns:a16="http://schemas.microsoft.com/office/drawing/2014/main" id="{E61D35E9-ED8F-4AD8-85C9-254026EDFCD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D3BAC13-DCC4-4D2B-B9B2-6ECC4847F99E}"/>
              </a:ext>
            </a:extLst>
          </p:cNvPr>
          <p:cNvSpPr>
            <a:spLocks noGrp="1"/>
          </p:cNvSpPr>
          <p:nvPr>
            <p:ph type="sldNum" sz="quarter" idx="12"/>
          </p:nvPr>
        </p:nvSpPr>
        <p:spPr/>
        <p:txBody>
          <a:bodyPr/>
          <a:lstStyle/>
          <a:p>
            <a:fld id="{6F345FBF-965D-4F99-8BCF-5A676AD60283}" type="slidenum">
              <a:rPr lang="en-US" smtClean="0"/>
              <a:t>‹#›</a:t>
            </a:fld>
            <a:endParaRPr lang="en-US" dirty="0"/>
          </a:p>
        </p:txBody>
      </p:sp>
    </p:spTree>
    <p:extLst>
      <p:ext uri="{BB962C8B-B14F-4D97-AF65-F5344CB8AC3E}">
        <p14:creationId xmlns:p14="http://schemas.microsoft.com/office/powerpoint/2010/main" val="4065396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53EFE8-19EE-41FF-AD8F-7A06FCCC21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D2E97B-5D9B-4ACB-9CE5-B9DC6B4EC6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ABA221-2E44-4E92-9DA1-CD86521674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32C9D-C68E-4283-9A37-7B726C72A3B0}" type="datetimeFigureOut">
              <a:rPr lang="en-US" smtClean="0"/>
              <a:t>12/6/2020</a:t>
            </a:fld>
            <a:endParaRPr lang="en-US" dirty="0"/>
          </a:p>
        </p:txBody>
      </p:sp>
      <p:sp>
        <p:nvSpPr>
          <p:cNvPr id="5" name="Footer Placeholder 4">
            <a:extLst>
              <a:ext uri="{FF2B5EF4-FFF2-40B4-BE49-F238E27FC236}">
                <a16:creationId xmlns:a16="http://schemas.microsoft.com/office/drawing/2014/main" id="{562B5E5E-ED33-41A7-8B73-DDFB03E67C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96CC302-0583-445E-BCE1-50046D16AC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345FBF-965D-4F99-8BCF-5A676AD60283}" type="slidenum">
              <a:rPr lang="en-US" smtClean="0"/>
              <a:t>‹#›</a:t>
            </a:fld>
            <a:endParaRPr lang="en-US" dirty="0"/>
          </a:p>
        </p:txBody>
      </p:sp>
    </p:spTree>
    <p:extLst>
      <p:ext uri="{BB962C8B-B14F-4D97-AF65-F5344CB8AC3E}">
        <p14:creationId xmlns:p14="http://schemas.microsoft.com/office/powerpoint/2010/main" val="424202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9469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3477875"/>
          </a:xfrm>
          <a:prstGeom prst="rect">
            <a:avLst/>
          </a:prstGeom>
          <a:noFill/>
        </p:spPr>
        <p:txBody>
          <a:bodyPr wrap="square" rtlCol="0">
            <a:spAutoFit/>
          </a:bodyPr>
          <a:lstStyle/>
          <a:p>
            <a:r>
              <a:rPr lang="en-US" sz="4400" dirty="0">
                <a:latin typeface="+mj-lt"/>
              </a:rPr>
              <a:t> (17)  And he shall go before him in the spirit and power of Elias, to turn the hearts of the fathers to the children, and the disobedient to the wisdom of the just; to make ready a people prepared for the Lord.</a:t>
            </a:r>
          </a:p>
        </p:txBody>
      </p:sp>
    </p:spTree>
    <p:extLst>
      <p:ext uri="{BB962C8B-B14F-4D97-AF65-F5344CB8AC3E}">
        <p14:creationId xmlns:p14="http://schemas.microsoft.com/office/powerpoint/2010/main" val="3829307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4832092"/>
          </a:xfrm>
          <a:prstGeom prst="rect">
            <a:avLst/>
          </a:prstGeom>
          <a:noFill/>
        </p:spPr>
        <p:txBody>
          <a:bodyPr wrap="square" rtlCol="0">
            <a:spAutoFit/>
          </a:bodyPr>
          <a:lstStyle/>
          <a:p>
            <a:r>
              <a:rPr lang="en-US" sz="4400" dirty="0">
                <a:latin typeface="+mj-lt"/>
              </a:rPr>
              <a:t> And a certain Jew named Apollos, born at Alexandria, an eloquent man, and mighty in the scriptures, came to Ephesus.  (25)  This man was instructed in the way of the Lord; and being fervent in the spirit, he spake and taught diligently the things of the Lord, knowing only the baptism of John.  </a:t>
            </a:r>
          </a:p>
        </p:txBody>
      </p:sp>
    </p:spTree>
    <p:extLst>
      <p:ext uri="{BB962C8B-B14F-4D97-AF65-F5344CB8AC3E}">
        <p14:creationId xmlns:p14="http://schemas.microsoft.com/office/powerpoint/2010/main" val="530685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3477875"/>
          </a:xfrm>
          <a:prstGeom prst="rect">
            <a:avLst/>
          </a:prstGeom>
          <a:noFill/>
        </p:spPr>
        <p:txBody>
          <a:bodyPr wrap="square" rtlCol="0">
            <a:spAutoFit/>
          </a:bodyPr>
          <a:lstStyle/>
          <a:p>
            <a:r>
              <a:rPr lang="en-US" sz="4400" dirty="0">
                <a:latin typeface="+mj-lt"/>
              </a:rPr>
              <a:t>(26)  And he began to speak boldly in the synagogue: whom when Aquila and Priscilla had heard, they took him unto them, and expounded unto him the way of God more perfectly.  </a:t>
            </a:r>
          </a:p>
        </p:txBody>
      </p:sp>
    </p:spTree>
    <p:extLst>
      <p:ext uri="{BB962C8B-B14F-4D97-AF65-F5344CB8AC3E}">
        <p14:creationId xmlns:p14="http://schemas.microsoft.com/office/powerpoint/2010/main" val="2638609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5509200"/>
          </a:xfrm>
          <a:prstGeom prst="rect">
            <a:avLst/>
          </a:prstGeom>
          <a:noFill/>
        </p:spPr>
        <p:txBody>
          <a:bodyPr wrap="square" rtlCol="0">
            <a:spAutoFit/>
          </a:bodyPr>
          <a:lstStyle/>
          <a:p>
            <a:r>
              <a:rPr lang="en-US" sz="4400" dirty="0">
                <a:latin typeface="+mj-lt"/>
              </a:rPr>
              <a:t>(27)  And when he was disposed to pass into Achaia, the brethren wrote, exhorting the disciples to receive him: who, when he was come, helped them much which had believed through grace:  (28)  For he mightily convinced the Jews, and that publickly, shewing by the scriptures that Jesus was Christ.  </a:t>
            </a:r>
            <a:br>
              <a:rPr lang="en-US" sz="4400" dirty="0">
                <a:latin typeface="+mj-lt"/>
              </a:rPr>
            </a:br>
            <a:r>
              <a:rPr lang="en-US" sz="4400" dirty="0">
                <a:latin typeface="+mj-lt"/>
              </a:rPr>
              <a:t>Acts 18:24-28</a:t>
            </a:r>
          </a:p>
        </p:txBody>
      </p:sp>
    </p:spTree>
    <p:extLst>
      <p:ext uri="{BB962C8B-B14F-4D97-AF65-F5344CB8AC3E}">
        <p14:creationId xmlns:p14="http://schemas.microsoft.com/office/powerpoint/2010/main" val="835400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4AD81-4EF6-4515-B672-437A6FAF7CC2}"/>
              </a:ext>
            </a:extLst>
          </p:cNvPr>
          <p:cNvSpPr>
            <a:spLocks noGrp="1"/>
          </p:cNvSpPr>
          <p:nvPr>
            <p:ph type="title"/>
          </p:nvPr>
        </p:nvSpPr>
        <p:spPr/>
        <p:txBody>
          <a:bodyPr/>
          <a:lstStyle/>
          <a:p>
            <a:r>
              <a:rPr lang="en-US" dirty="0"/>
              <a:t>3 Seasons of Life Where We Must Trust God</a:t>
            </a:r>
          </a:p>
        </p:txBody>
      </p:sp>
      <p:sp>
        <p:nvSpPr>
          <p:cNvPr id="3" name="Content Placeholder 2">
            <a:extLst>
              <a:ext uri="{FF2B5EF4-FFF2-40B4-BE49-F238E27FC236}">
                <a16:creationId xmlns:a16="http://schemas.microsoft.com/office/drawing/2014/main" id="{C17AB9C3-3AF5-455A-9383-5434B8A017F5}"/>
              </a:ext>
            </a:extLst>
          </p:cNvPr>
          <p:cNvSpPr>
            <a:spLocks noGrp="1"/>
          </p:cNvSpPr>
          <p:nvPr>
            <p:ph idx="1"/>
          </p:nvPr>
        </p:nvSpPr>
        <p:spPr/>
        <p:txBody>
          <a:bodyPr>
            <a:normAutofit/>
          </a:bodyPr>
          <a:lstStyle/>
          <a:p>
            <a:pPr marL="514350" indent="-514350">
              <a:buFont typeface="+mj-lt"/>
              <a:buAutoNum type="arabicPeriod"/>
            </a:pPr>
            <a:r>
              <a:rPr lang="en-US" sz="3600" dirty="0"/>
              <a:t>The Season of Silence. V.5-17</a:t>
            </a:r>
          </a:p>
          <a:p>
            <a:pPr marL="514350" indent="-514350">
              <a:buFont typeface="+mj-lt"/>
              <a:buAutoNum type="arabicPeriod"/>
            </a:pPr>
            <a:r>
              <a:rPr lang="en-US" sz="4800" dirty="0"/>
              <a:t>The Season of Doubt. V.18-20</a:t>
            </a:r>
          </a:p>
        </p:txBody>
      </p:sp>
    </p:spTree>
    <p:extLst>
      <p:ext uri="{BB962C8B-B14F-4D97-AF65-F5344CB8AC3E}">
        <p14:creationId xmlns:p14="http://schemas.microsoft.com/office/powerpoint/2010/main" val="463300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2123658"/>
          </a:xfrm>
          <a:prstGeom prst="rect">
            <a:avLst/>
          </a:prstGeom>
          <a:noFill/>
        </p:spPr>
        <p:txBody>
          <a:bodyPr wrap="square" rtlCol="0">
            <a:spAutoFit/>
          </a:bodyPr>
          <a:lstStyle/>
          <a:p>
            <a:r>
              <a:rPr lang="en-US" sz="4400" dirty="0">
                <a:latin typeface="+mj-lt"/>
              </a:rPr>
              <a:t>(18)  And Zacharias said unto the angel, Whereby shall I know this? for I am an old man, and my wife well stricken in years. </a:t>
            </a:r>
          </a:p>
        </p:txBody>
      </p:sp>
    </p:spTree>
    <p:extLst>
      <p:ext uri="{BB962C8B-B14F-4D97-AF65-F5344CB8AC3E}">
        <p14:creationId xmlns:p14="http://schemas.microsoft.com/office/powerpoint/2010/main" val="2939018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3477875"/>
          </a:xfrm>
          <a:prstGeom prst="rect">
            <a:avLst/>
          </a:prstGeom>
          <a:noFill/>
        </p:spPr>
        <p:txBody>
          <a:bodyPr wrap="square" rtlCol="0">
            <a:spAutoFit/>
          </a:bodyPr>
          <a:lstStyle/>
          <a:p>
            <a:r>
              <a:rPr lang="en-US" sz="4400" dirty="0">
                <a:latin typeface="+mj-lt"/>
              </a:rPr>
              <a:t>Then Abraham fell upon his face, and laughed, and said in his heart, Shall a child be born unto him that is an hundred years old? and shall Sarah, that is ninety years old, bear?  </a:t>
            </a:r>
            <a:br>
              <a:rPr lang="en-US" sz="4400" dirty="0">
                <a:latin typeface="+mj-lt"/>
              </a:rPr>
            </a:br>
            <a:r>
              <a:rPr lang="en-US" sz="4400" dirty="0">
                <a:latin typeface="+mj-lt"/>
              </a:rPr>
              <a:t>(Genesis 17:17) </a:t>
            </a:r>
          </a:p>
        </p:txBody>
      </p:sp>
    </p:spTree>
    <p:extLst>
      <p:ext uri="{BB962C8B-B14F-4D97-AF65-F5344CB8AC3E}">
        <p14:creationId xmlns:p14="http://schemas.microsoft.com/office/powerpoint/2010/main" val="95108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2800767"/>
          </a:xfrm>
          <a:prstGeom prst="rect">
            <a:avLst/>
          </a:prstGeom>
          <a:noFill/>
        </p:spPr>
        <p:txBody>
          <a:bodyPr wrap="square" rtlCol="0">
            <a:spAutoFit/>
          </a:bodyPr>
          <a:lstStyle/>
          <a:p>
            <a:r>
              <a:rPr lang="en-US" sz="4400" dirty="0">
                <a:latin typeface="+mj-lt"/>
              </a:rPr>
              <a:t>(19)  And the angel answering said unto him, I am Gabriel, that stand in the presence of God; and am sent to speak unto thee, and to shew thee these glad tidings. </a:t>
            </a:r>
          </a:p>
        </p:txBody>
      </p:sp>
    </p:spTree>
    <p:extLst>
      <p:ext uri="{BB962C8B-B14F-4D97-AF65-F5344CB8AC3E}">
        <p14:creationId xmlns:p14="http://schemas.microsoft.com/office/powerpoint/2010/main" val="1999063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3477875"/>
          </a:xfrm>
          <a:prstGeom prst="rect">
            <a:avLst/>
          </a:prstGeom>
          <a:noFill/>
        </p:spPr>
        <p:txBody>
          <a:bodyPr wrap="square" rtlCol="0">
            <a:spAutoFit/>
          </a:bodyPr>
          <a:lstStyle/>
          <a:p>
            <a:r>
              <a:rPr lang="en-US" sz="4400" dirty="0">
                <a:latin typeface="+mj-lt"/>
              </a:rPr>
              <a:t>(20)  And, behold, thou shalt be dumb, and not able to speak, until the day that these things shall be performed, because thou believest not my words, which shall be fulfilled in their season. </a:t>
            </a:r>
          </a:p>
        </p:txBody>
      </p:sp>
    </p:spTree>
    <p:extLst>
      <p:ext uri="{BB962C8B-B14F-4D97-AF65-F5344CB8AC3E}">
        <p14:creationId xmlns:p14="http://schemas.microsoft.com/office/powerpoint/2010/main" val="652384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4AD81-4EF6-4515-B672-437A6FAF7CC2}"/>
              </a:ext>
            </a:extLst>
          </p:cNvPr>
          <p:cNvSpPr>
            <a:spLocks noGrp="1"/>
          </p:cNvSpPr>
          <p:nvPr>
            <p:ph type="title"/>
          </p:nvPr>
        </p:nvSpPr>
        <p:spPr/>
        <p:txBody>
          <a:bodyPr/>
          <a:lstStyle/>
          <a:p>
            <a:r>
              <a:rPr lang="en-US" dirty="0"/>
              <a:t>3 Seasons of Life Where We Must Trust God</a:t>
            </a:r>
          </a:p>
        </p:txBody>
      </p:sp>
      <p:sp>
        <p:nvSpPr>
          <p:cNvPr id="3" name="Content Placeholder 2">
            <a:extLst>
              <a:ext uri="{FF2B5EF4-FFF2-40B4-BE49-F238E27FC236}">
                <a16:creationId xmlns:a16="http://schemas.microsoft.com/office/drawing/2014/main" id="{C17AB9C3-3AF5-455A-9383-5434B8A017F5}"/>
              </a:ext>
            </a:extLst>
          </p:cNvPr>
          <p:cNvSpPr>
            <a:spLocks noGrp="1"/>
          </p:cNvSpPr>
          <p:nvPr>
            <p:ph idx="1"/>
          </p:nvPr>
        </p:nvSpPr>
        <p:spPr/>
        <p:txBody>
          <a:bodyPr>
            <a:normAutofit/>
          </a:bodyPr>
          <a:lstStyle/>
          <a:p>
            <a:pPr marL="514350" indent="-514350">
              <a:buFont typeface="+mj-lt"/>
              <a:buAutoNum type="arabicPeriod"/>
            </a:pPr>
            <a:r>
              <a:rPr lang="en-US" sz="3600" dirty="0">
                <a:latin typeface="+mj-lt"/>
              </a:rPr>
              <a:t>The Season of Silence. V.5-17</a:t>
            </a:r>
          </a:p>
          <a:p>
            <a:pPr marL="514350" indent="-514350">
              <a:buFont typeface="+mj-lt"/>
              <a:buAutoNum type="arabicPeriod"/>
            </a:pPr>
            <a:r>
              <a:rPr lang="en-US" sz="3600" dirty="0">
                <a:latin typeface="+mj-lt"/>
              </a:rPr>
              <a:t>The Season of Doubt. V.18-20</a:t>
            </a:r>
          </a:p>
          <a:p>
            <a:pPr marL="514350" indent="-514350">
              <a:buFont typeface="+mj-lt"/>
              <a:buAutoNum type="arabicPeriod"/>
            </a:pPr>
            <a:r>
              <a:rPr lang="en-US" sz="4800" dirty="0">
                <a:latin typeface="+mj-lt"/>
              </a:rPr>
              <a:t>The Season of Provision. V.21-25</a:t>
            </a:r>
          </a:p>
        </p:txBody>
      </p:sp>
    </p:spTree>
    <p:extLst>
      <p:ext uri="{BB962C8B-B14F-4D97-AF65-F5344CB8AC3E}">
        <p14:creationId xmlns:p14="http://schemas.microsoft.com/office/powerpoint/2010/main" val="4003325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2585323"/>
          </a:xfrm>
          <a:prstGeom prst="rect">
            <a:avLst/>
          </a:prstGeom>
          <a:noFill/>
        </p:spPr>
        <p:txBody>
          <a:bodyPr wrap="square" rtlCol="0">
            <a:spAutoFit/>
          </a:bodyPr>
          <a:lstStyle/>
          <a:p>
            <a:r>
              <a:rPr lang="en-US" sz="5400" dirty="0">
                <a:latin typeface="+mj-lt"/>
              </a:rPr>
              <a:t>We must choose to trust God through every seasons of life. </a:t>
            </a:r>
            <a:br>
              <a:rPr lang="en-US" sz="5400" dirty="0">
                <a:latin typeface="+mj-lt"/>
              </a:rPr>
            </a:br>
            <a:r>
              <a:rPr lang="en-US" sz="5400" dirty="0">
                <a:latin typeface="+mj-lt"/>
              </a:rPr>
              <a:t>Notice three seasons in Luke 1:5-25.</a:t>
            </a:r>
          </a:p>
        </p:txBody>
      </p:sp>
    </p:spTree>
    <p:extLst>
      <p:ext uri="{BB962C8B-B14F-4D97-AF65-F5344CB8AC3E}">
        <p14:creationId xmlns:p14="http://schemas.microsoft.com/office/powerpoint/2010/main" val="3537434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1446550"/>
          </a:xfrm>
          <a:prstGeom prst="rect">
            <a:avLst/>
          </a:prstGeom>
          <a:noFill/>
        </p:spPr>
        <p:txBody>
          <a:bodyPr wrap="square" rtlCol="0">
            <a:spAutoFit/>
          </a:bodyPr>
          <a:lstStyle/>
          <a:p>
            <a:r>
              <a:rPr lang="en-US" sz="4400" dirty="0">
                <a:latin typeface="+mj-lt"/>
              </a:rPr>
              <a:t>And the people waited for Zacharias, and marvelled that he tarried so long in the temple. </a:t>
            </a:r>
          </a:p>
        </p:txBody>
      </p:sp>
    </p:spTree>
    <p:extLst>
      <p:ext uri="{BB962C8B-B14F-4D97-AF65-F5344CB8AC3E}">
        <p14:creationId xmlns:p14="http://schemas.microsoft.com/office/powerpoint/2010/main" val="180816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2800767"/>
          </a:xfrm>
          <a:prstGeom prst="rect">
            <a:avLst/>
          </a:prstGeom>
          <a:noFill/>
        </p:spPr>
        <p:txBody>
          <a:bodyPr wrap="square" rtlCol="0">
            <a:spAutoFit/>
          </a:bodyPr>
          <a:lstStyle/>
          <a:p>
            <a:r>
              <a:rPr lang="en-US" sz="4400" dirty="0">
                <a:latin typeface="+mj-lt"/>
              </a:rPr>
              <a:t>(22)  And when he came out, he could not speak unto them: and they perceived that he had seen a vision in the temple: for he beckoned unto them, and remained speechless. </a:t>
            </a:r>
          </a:p>
        </p:txBody>
      </p:sp>
    </p:spTree>
    <p:extLst>
      <p:ext uri="{BB962C8B-B14F-4D97-AF65-F5344CB8AC3E}">
        <p14:creationId xmlns:p14="http://schemas.microsoft.com/office/powerpoint/2010/main" val="2758335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1446550"/>
          </a:xfrm>
          <a:prstGeom prst="rect">
            <a:avLst/>
          </a:prstGeom>
          <a:noFill/>
        </p:spPr>
        <p:txBody>
          <a:bodyPr wrap="square" rtlCol="0">
            <a:spAutoFit/>
          </a:bodyPr>
          <a:lstStyle/>
          <a:p>
            <a:r>
              <a:rPr lang="en-US" sz="4400" dirty="0">
                <a:latin typeface="+mj-lt"/>
              </a:rPr>
              <a:t>(24)  And after those days his wife Elisabeth conceived….</a:t>
            </a:r>
          </a:p>
        </p:txBody>
      </p:sp>
    </p:spTree>
    <p:extLst>
      <p:ext uri="{BB962C8B-B14F-4D97-AF65-F5344CB8AC3E}">
        <p14:creationId xmlns:p14="http://schemas.microsoft.com/office/powerpoint/2010/main" val="3009110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1446550"/>
          </a:xfrm>
          <a:prstGeom prst="rect">
            <a:avLst/>
          </a:prstGeom>
          <a:noFill/>
        </p:spPr>
        <p:txBody>
          <a:bodyPr wrap="square" rtlCol="0">
            <a:spAutoFit/>
          </a:bodyPr>
          <a:lstStyle/>
          <a:p>
            <a:r>
              <a:rPr lang="en-US" sz="4400" dirty="0">
                <a:latin typeface="+mj-lt"/>
              </a:rPr>
              <a:t>(24)  And after those days his wife Elisabeth conceived….</a:t>
            </a:r>
          </a:p>
        </p:txBody>
      </p:sp>
    </p:spTree>
    <p:extLst>
      <p:ext uri="{BB962C8B-B14F-4D97-AF65-F5344CB8AC3E}">
        <p14:creationId xmlns:p14="http://schemas.microsoft.com/office/powerpoint/2010/main" val="857309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2800767"/>
          </a:xfrm>
          <a:prstGeom prst="rect">
            <a:avLst/>
          </a:prstGeom>
          <a:noFill/>
        </p:spPr>
        <p:txBody>
          <a:bodyPr wrap="square" rtlCol="0">
            <a:spAutoFit/>
          </a:bodyPr>
          <a:lstStyle/>
          <a:p>
            <a:r>
              <a:rPr lang="en-US" sz="4400" dirty="0">
                <a:latin typeface="+mj-lt"/>
              </a:rPr>
              <a:t>…and hid herself five months, saying,  (25)  Thus hath the Lord dealt with me in the days wherein he looked on me, to take away my reproach among men.  </a:t>
            </a:r>
          </a:p>
        </p:txBody>
      </p:sp>
    </p:spTree>
    <p:extLst>
      <p:ext uri="{BB962C8B-B14F-4D97-AF65-F5344CB8AC3E}">
        <p14:creationId xmlns:p14="http://schemas.microsoft.com/office/powerpoint/2010/main" val="1940021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4832092"/>
          </a:xfrm>
          <a:prstGeom prst="rect">
            <a:avLst/>
          </a:prstGeom>
          <a:noFill/>
        </p:spPr>
        <p:txBody>
          <a:bodyPr wrap="square" rtlCol="0">
            <a:spAutoFit/>
          </a:bodyPr>
          <a:lstStyle/>
          <a:p>
            <a:r>
              <a:rPr lang="en-US" sz="4400" dirty="0">
                <a:latin typeface="+mj-lt"/>
              </a:rPr>
              <a:t>But Christ being come an high priest of good things to come, by a greater and more perfect tabernacle, not made with hands, that is to say, not of this building;  (12)  Neither by the blood of goats and calves, but by his own blood he entered in once into the holy place, having obtained eternal redemption for us.  </a:t>
            </a:r>
          </a:p>
        </p:txBody>
      </p:sp>
    </p:spTree>
    <p:extLst>
      <p:ext uri="{BB962C8B-B14F-4D97-AF65-F5344CB8AC3E}">
        <p14:creationId xmlns:p14="http://schemas.microsoft.com/office/powerpoint/2010/main" val="5097724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5509200"/>
          </a:xfrm>
          <a:prstGeom prst="rect">
            <a:avLst/>
          </a:prstGeom>
          <a:noFill/>
        </p:spPr>
        <p:txBody>
          <a:bodyPr wrap="square" rtlCol="0">
            <a:spAutoFit/>
          </a:bodyPr>
          <a:lstStyle/>
          <a:p>
            <a:r>
              <a:rPr lang="en-US" sz="4400" dirty="0">
                <a:latin typeface="+mj-lt"/>
              </a:rPr>
              <a:t>(13)  For if the blood of bulls and of goats, and the ashes of an heifer sprinkling the unclean, sanctifieth to the purifying of the flesh:  (14)  How much more shall the blood of Christ, who through the eternal Spirit offered himself without spot to God, purge your conscience from dead works to serve the living God?  Hebrews 9:11-14</a:t>
            </a:r>
          </a:p>
        </p:txBody>
      </p:sp>
    </p:spTree>
    <p:extLst>
      <p:ext uri="{BB962C8B-B14F-4D97-AF65-F5344CB8AC3E}">
        <p14:creationId xmlns:p14="http://schemas.microsoft.com/office/powerpoint/2010/main" val="39912718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4AD81-4EF6-4515-B672-437A6FAF7CC2}"/>
              </a:ext>
            </a:extLst>
          </p:cNvPr>
          <p:cNvSpPr>
            <a:spLocks noGrp="1"/>
          </p:cNvSpPr>
          <p:nvPr>
            <p:ph type="title"/>
          </p:nvPr>
        </p:nvSpPr>
        <p:spPr/>
        <p:txBody>
          <a:bodyPr/>
          <a:lstStyle/>
          <a:p>
            <a:r>
              <a:rPr lang="en-US" dirty="0"/>
              <a:t>3 Seasons of Life Where We Must Trust God</a:t>
            </a:r>
          </a:p>
        </p:txBody>
      </p:sp>
      <p:sp>
        <p:nvSpPr>
          <p:cNvPr id="3" name="Content Placeholder 2">
            <a:extLst>
              <a:ext uri="{FF2B5EF4-FFF2-40B4-BE49-F238E27FC236}">
                <a16:creationId xmlns:a16="http://schemas.microsoft.com/office/drawing/2014/main" id="{C17AB9C3-3AF5-455A-9383-5434B8A017F5}"/>
              </a:ext>
            </a:extLst>
          </p:cNvPr>
          <p:cNvSpPr>
            <a:spLocks noGrp="1"/>
          </p:cNvSpPr>
          <p:nvPr>
            <p:ph idx="1"/>
          </p:nvPr>
        </p:nvSpPr>
        <p:spPr/>
        <p:txBody>
          <a:bodyPr>
            <a:normAutofit/>
          </a:bodyPr>
          <a:lstStyle/>
          <a:p>
            <a:pPr marL="514350" indent="-514350">
              <a:buFont typeface="+mj-lt"/>
              <a:buAutoNum type="arabicPeriod"/>
            </a:pPr>
            <a:r>
              <a:rPr lang="en-US" sz="3600" dirty="0">
                <a:latin typeface="+mj-lt"/>
              </a:rPr>
              <a:t>The Season of Silence. V.5-17</a:t>
            </a:r>
          </a:p>
          <a:p>
            <a:pPr marL="514350" indent="-514350">
              <a:buFont typeface="+mj-lt"/>
              <a:buAutoNum type="arabicPeriod"/>
            </a:pPr>
            <a:r>
              <a:rPr lang="en-US" sz="3600" dirty="0">
                <a:latin typeface="+mj-lt"/>
              </a:rPr>
              <a:t>The Season of Doubt. V.18-20</a:t>
            </a:r>
          </a:p>
          <a:p>
            <a:pPr marL="514350" indent="-514350">
              <a:buFont typeface="+mj-lt"/>
              <a:buAutoNum type="arabicPeriod"/>
            </a:pPr>
            <a:r>
              <a:rPr lang="en-US" sz="3600" dirty="0">
                <a:latin typeface="+mj-lt"/>
              </a:rPr>
              <a:t>The Season of Provision. V.21-25</a:t>
            </a:r>
          </a:p>
        </p:txBody>
      </p:sp>
    </p:spTree>
    <p:extLst>
      <p:ext uri="{BB962C8B-B14F-4D97-AF65-F5344CB8AC3E}">
        <p14:creationId xmlns:p14="http://schemas.microsoft.com/office/powerpoint/2010/main" val="17587532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C724B-9A7C-42CB-B084-1A4A033CD533}"/>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B7CFA7D4-8E4F-49C3-9791-15B2D2F701A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9104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4AD81-4EF6-4515-B672-437A6FAF7CC2}"/>
              </a:ext>
            </a:extLst>
          </p:cNvPr>
          <p:cNvSpPr>
            <a:spLocks noGrp="1"/>
          </p:cNvSpPr>
          <p:nvPr>
            <p:ph type="title"/>
          </p:nvPr>
        </p:nvSpPr>
        <p:spPr/>
        <p:txBody>
          <a:bodyPr/>
          <a:lstStyle/>
          <a:p>
            <a:r>
              <a:rPr lang="en-US" dirty="0"/>
              <a:t>3 Seasons of Life Where We Must Trust God</a:t>
            </a:r>
          </a:p>
        </p:txBody>
      </p:sp>
      <p:sp>
        <p:nvSpPr>
          <p:cNvPr id="3" name="Content Placeholder 2">
            <a:extLst>
              <a:ext uri="{FF2B5EF4-FFF2-40B4-BE49-F238E27FC236}">
                <a16:creationId xmlns:a16="http://schemas.microsoft.com/office/drawing/2014/main" id="{C17AB9C3-3AF5-455A-9383-5434B8A017F5}"/>
              </a:ext>
            </a:extLst>
          </p:cNvPr>
          <p:cNvSpPr>
            <a:spLocks noGrp="1"/>
          </p:cNvSpPr>
          <p:nvPr>
            <p:ph idx="1"/>
          </p:nvPr>
        </p:nvSpPr>
        <p:spPr/>
        <p:txBody>
          <a:bodyPr>
            <a:normAutofit/>
          </a:bodyPr>
          <a:lstStyle/>
          <a:p>
            <a:pPr marL="514350" indent="-514350">
              <a:buFont typeface="+mj-lt"/>
              <a:buAutoNum type="arabicPeriod"/>
            </a:pPr>
            <a:r>
              <a:rPr lang="en-US" sz="3600" dirty="0"/>
              <a:t>The Season of Silence. V.5-17</a:t>
            </a:r>
          </a:p>
        </p:txBody>
      </p:sp>
    </p:spTree>
    <p:extLst>
      <p:ext uri="{BB962C8B-B14F-4D97-AF65-F5344CB8AC3E}">
        <p14:creationId xmlns:p14="http://schemas.microsoft.com/office/powerpoint/2010/main" val="1706822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4154984"/>
          </a:xfrm>
          <a:prstGeom prst="rect">
            <a:avLst/>
          </a:prstGeom>
          <a:noFill/>
        </p:spPr>
        <p:txBody>
          <a:bodyPr wrap="square" rtlCol="0">
            <a:spAutoFit/>
          </a:bodyPr>
          <a:lstStyle/>
          <a:p>
            <a:r>
              <a:rPr lang="en-US" sz="4400" dirty="0">
                <a:latin typeface="+mj-lt"/>
              </a:rPr>
              <a:t>(13) But the angel said unto him, Fear not, Zacharias: for thy prayer is heard; and thy wife Elisabeth shall bear thee a son, and thou shalt call his name John.  (14)  And thou shalt have joy and gladness; and many shall rejoice at his birth.</a:t>
            </a:r>
          </a:p>
        </p:txBody>
      </p:sp>
    </p:spTree>
    <p:extLst>
      <p:ext uri="{BB962C8B-B14F-4D97-AF65-F5344CB8AC3E}">
        <p14:creationId xmlns:p14="http://schemas.microsoft.com/office/powerpoint/2010/main" val="2831628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2800767"/>
          </a:xfrm>
          <a:prstGeom prst="rect">
            <a:avLst/>
          </a:prstGeom>
          <a:noFill/>
        </p:spPr>
        <p:txBody>
          <a:bodyPr wrap="square" rtlCol="0">
            <a:spAutoFit/>
          </a:bodyPr>
          <a:lstStyle/>
          <a:p>
            <a:r>
              <a:rPr lang="en-US" sz="4400" dirty="0">
                <a:latin typeface="+mj-lt"/>
              </a:rPr>
              <a:t>(15)  For he shall be great in the sight of the Lord, and shall drink neither wine nor strong drink; and he shall be filled with the Holy Ghost, even from his mother's womb. </a:t>
            </a:r>
          </a:p>
        </p:txBody>
      </p:sp>
    </p:spTree>
    <p:extLst>
      <p:ext uri="{BB962C8B-B14F-4D97-AF65-F5344CB8AC3E}">
        <p14:creationId xmlns:p14="http://schemas.microsoft.com/office/powerpoint/2010/main" val="2214930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1446550"/>
          </a:xfrm>
          <a:prstGeom prst="rect">
            <a:avLst/>
          </a:prstGeom>
          <a:noFill/>
        </p:spPr>
        <p:txBody>
          <a:bodyPr wrap="square" rtlCol="0">
            <a:spAutoFit/>
          </a:bodyPr>
          <a:lstStyle/>
          <a:p>
            <a:r>
              <a:rPr lang="en-US" sz="4400" dirty="0">
                <a:latin typeface="+mj-lt"/>
              </a:rPr>
              <a:t>(17)  And he shall go before him in the spirit and power of Elias</a:t>
            </a:r>
          </a:p>
        </p:txBody>
      </p:sp>
    </p:spTree>
    <p:extLst>
      <p:ext uri="{BB962C8B-B14F-4D97-AF65-F5344CB8AC3E}">
        <p14:creationId xmlns:p14="http://schemas.microsoft.com/office/powerpoint/2010/main" val="987359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496660" y="335845"/>
            <a:ext cx="10963275" cy="4524315"/>
          </a:xfrm>
          <a:prstGeom prst="rect">
            <a:avLst/>
          </a:prstGeom>
          <a:noFill/>
        </p:spPr>
        <p:txBody>
          <a:bodyPr wrap="square" rtlCol="0">
            <a:spAutoFit/>
          </a:bodyPr>
          <a:lstStyle/>
          <a:p>
            <a:r>
              <a:rPr lang="en-US" sz="3600" dirty="0">
                <a:latin typeface="+mj-lt"/>
              </a:rPr>
              <a:t>And they answered him, He was an hairy man, and girt with a girdle of leather about his loins. And he said, It is Elijah the Tishbite."  Both Elijah and John lived in the wilderness.  Both Elijah and John spoke boldly to people in power and were tormented by kings and their queens.  Both had moments of doubt about their ministry and were affirmed by God in what He was doing beyond them.</a:t>
            </a:r>
          </a:p>
          <a:p>
            <a:r>
              <a:rPr lang="en-US" sz="3600" dirty="0">
                <a:latin typeface="+mj-lt"/>
              </a:rPr>
              <a:t>2 Kings 1:8</a:t>
            </a:r>
          </a:p>
        </p:txBody>
      </p:sp>
    </p:spTree>
    <p:extLst>
      <p:ext uri="{BB962C8B-B14F-4D97-AF65-F5344CB8AC3E}">
        <p14:creationId xmlns:p14="http://schemas.microsoft.com/office/powerpoint/2010/main" val="2587826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1446550"/>
          </a:xfrm>
          <a:prstGeom prst="rect">
            <a:avLst/>
          </a:prstGeom>
          <a:noFill/>
        </p:spPr>
        <p:txBody>
          <a:bodyPr wrap="square" rtlCol="0">
            <a:spAutoFit/>
          </a:bodyPr>
          <a:lstStyle/>
          <a:p>
            <a:r>
              <a:rPr lang="en-US" sz="4400" dirty="0">
                <a:latin typeface="+mj-lt"/>
              </a:rPr>
              <a:t>(16)  And many of the children of Israel shall he turn to the Lord their God</a:t>
            </a:r>
          </a:p>
        </p:txBody>
      </p:sp>
    </p:spTree>
    <p:extLst>
      <p:ext uri="{BB962C8B-B14F-4D97-AF65-F5344CB8AC3E}">
        <p14:creationId xmlns:p14="http://schemas.microsoft.com/office/powerpoint/2010/main" val="2827788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5E3FAE-59B4-4118-B0E2-809D2D0E23E3}"/>
              </a:ext>
            </a:extLst>
          </p:cNvPr>
          <p:cNvSpPr txBox="1"/>
          <p:nvPr/>
        </p:nvSpPr>
        <p:spPr>
          <a:xfrm>
            <a:off x="561975" y="685800"/>
            <a:ext cx="10963275" cy="4154984"/>
          </a:xfrm>
          <a:prstGeom prst="rect">
            <a:avLst/>
          </a:prstGeom>
          <a:noFill/>
        </p:spPr>
        <p:txBody>
          <a:bodyPr wrap="square" rtlCol="0">
            <a:spAutoFit/>
          </a:bodyPr>
          <a:lstStyle/>
          <a:p>
            <a:r>
              <a:rPr lang="en-US" sz="4400" dirty="0">
                <a:latin typeface="+mj-lt"/>
              </a:rPr>
              <a:t>(5)  Behold, I will send you Elijah the prophet before the coming of the great and dreadful day of the LORD:  (6)  And he shall turn the heart of the fathers to the children, and the heart of the children to their fathers, lest I come and smite the earth with a curse.  Malachi 4:5-6</a:t>
            </a:r>
          </a:p>
        </p:txBody>
      </p:sp>
    </p:spTree>
    <p:extLst>
      <p:ext uri="{BB962C8B-B14F-4D97-AF65-F5344CB8AC3E}">
        <p14:creationId xmlns:p14="http://schemas.microsoft.com/office/powerpoint/2010/main" val="496101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1041</Words>
  <Application>Microsoft Office PowerPoint</Application>
  <PresentationFormat>Widescreen</PresentationFormat>
  <Paragraphs>36</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PowerPoint Presentation</vt:lpstr>
      <vt:lpstr>PowerPoint Presentation</vt:lpstr>
      <vt:lpstr>3 Seasons of Life Where We Must Trust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Seasons of Life Where We Must Trust God</vt:lpstr>
      <vt:lpstr>PowerPoint Presentation</vt:lpstr>
      <vt:lpstr>PowerPoint Presentation</vt:lpstr>
      <vt:lpstr>PowerPoint Presentation</vt:lpstr>
      <vt:lpstr>PowerPoint Presentation</vt:lpstr>
      <vt:lpstr>3 Seasons of Life Where We Must Trust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Seasons of Life Where We Must Trust God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Jennings</dc:creator>
  <cp:lastModifiedBy>Ben Jennings</cp:lastModifiedBy>
  <cp:revision>2</cp:revision>
  <dcterms:created xsi:type="dcterms:W3CDTF">2020-12-06T13:07:54Z</dcterms:created>
  <dcterms:modified xsi:type="dcterms:W3CDTF">2020-12-06T13:59:34Z</dcterms:modified>
</cp:coreProperties>
</file>