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8" r:id="rId4"/>
    <p:sldId id="259" r:id="rId5"/>
    <p:sldId id="302" r:id="rId6"/>
    <p:sldId id="303" r:id="rId7"/>
    <p:sldId id="299" r:id="rId8"/>
    <p:sldId id="304" r:id="rId9"/>
    <p:sldId id="300" r:id="rId10"/>
    <p:sldId id="305" r:id="rId11"/>
    <p:sldId id="301" r:id="rId12"/>
    <p:sldId id="306" r:id="rId13"/>
    <p:sldId id="293" r:id="rId14"/>
    <p:sldId id="307" r:id="rId15"/>
    <p:sldId id="308" r:id="rId16"/>
    <p:sldId id="309" r:id="rId17"/>
    <p:sldId id="310" r:id="rId18"/>
    <p:sldId id="311" r:id="rId19"/>
    <p:sldId id="312" r:id="rId20"/>
    <p:sldId id="313" r:id="rId21"/>
    <p:sldId id="314" r:id="rId22"/>
    <p:sldId id="315" r:id="rId23"/>
    <p:sldId id="316" r:id="rId24"/>
    <p:sldId id="317" r:id="rId25"/>
    <p:sldId id="318" r:id="rId26"/>
    <p:sldId id="319" r:id="rId27"/>
    <p:sldId id="320" r:id="rId28"/>
    <p:sldId id="294" r:id="rId29"/>
    <p:sldId id="321" r:id="rId30"/>
    <p:sldId id="322" r:id="rId31"/>
    <p:sldId id="295" r:id="rId32"/>
    <p:sldId id="323" r:id="rId33"/>
    <p:sldId id="296" r:id="rId34"/>
    <p:sldId id="324" r:id="rId35"/>
    <p:sldId id="325" r:id="rId36"/>
    <p:sldId id="297"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3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763C3C-2088-43FE-9480-8FFECDFD5336}" v="4" dt="2020-12-20T13:36:06.3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96" y="12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n Jennings" userId="9da824b25768706b" providerId="LiveId" clId="{B0763C3C-2088-43FE-9480-8FFECDFD5336}"/>
    <pc:docChg chg="undo redo custSel addSld delSld modSld sldOrd">
      <pc:chgData name="Ben Jennings" userId="9da824b25768706b" providerId="LiveId" clId="{B0763C3C-2088-43FE-9480-8FFECDFD5336}" dt="2020-12-20T14:00:05.720" v="578" actId="255"/>
      <pc:docMkLst>
        <pc:docMk/>
      </pc:docMkLst>
      <pc:sldChg chg="del">
        <pc:chgData name="Ben Jennings" userId="9da824b25768706b" providerId="LiveId" clId="{B0763C3C-2088-43FE-9480-8FFECDFD5336}" dt="2020-12-20T13:37:56.144" v="50" actId="47"/>
        <pc:sldMkLst>
          <pc:docMk/>
          <pc:sldMk cId="3391045565" sldId="257"/>
        </pc:sldMkLst>
      </pc:sldChg>
      <pc:sldChg chg="delSp modSp mod">
        <pc:chgData name="Ben Jennings" userId="9da824b25768706b" providerId="LiveId" clId="{B0763C3C-2088-43FE-9480-8FFECDFD5336}" dt="2020-12-20T13:39:01.007" v="62" actId="122"/>
        <pc:sldMkLst>
          <pc:docMk/>
          <pc:sldMk cId="3537434345" sldId="258"/>
        </pc:sldMkLst>
        <pc:spChg chg="mod">
          <ac:chgData name="Ben Jennings" userId="9da824b25768706b" providerId="LiveId" clId="{B0763C3C-2088-43FE-9480-8FFECDFD5336}" dt="2020-12-20T13:39:01.007" v="62" actId="122"/>
          <ac:spMkLst>
            <pc:docMk/>
            <pc:sldMk cId="3537434345" sldId="258"/>
            <ac:spMk id="2" creationId="{3ED48443-5105-40C7-B7B8-47896253CC0D}"/>
          </ac:spMkLst>
        </pc:spChg>
        <pc:spChg chg="del mod">
          <ac:chgData name="Ben Jennings" userId="9da824b25768706b" providerId="LiveId" clId="{B0763C3C-2088-43FE-9480-8FFECDFD5336}" dt="2020-12-20T13:38:53.403" v="60" actId="478"/>
          <ac:spMkLst>
            <pc:docMk/>
            <pc:sldMk cId="3537434345" sldId="258"/>
            <ac:spMk id="3" creationId="{437C0A23-60F0-466F-98C7-1A62430EECFE}"/>
          </ac:spMkLst>
        </pc:spChg>
      </pc:sldChg>
      <pc:sldChg chg="modSp mod">
        <pc:chgData name="Ben Jennings" userId="9da824b25768706b" providerId="LiveId" clId="{B0763C3C-2088-43FE-9480-8FFECDFD5336}" dt="2020-12-20T13:41:09.891" v="139" actId="20577"/>
        <pc:sldMkLst>
          <pc:docMk/>
          <pc:sldMk cId="2098502925" sldId="259"/>
        </pc:sldMkLst>
        <pc:spChg chg="mod">
          <ac:chgData name="Ben Jennings" userId="9da824b25768706b" providerId="LiveId" clId="{B0763C3C-2088-43FE-9480-8FFECDFD5336}" dt="2020-12-20T13:39:26.310" v="106" actId="20577"/>
          <ac:spMkLst>
            <pc:docMk/>
            <pc:sldMk cId="2098502925" sldId="259"/>
            <ac:spMk id="2" creationId="{3ED48443-5105-40C7-B7B8-47896253CC0D}"/>
          </ac:spMkLst>
        </pc:spChg>
        <pc:spChg chg="mod">
          <ac:chgData name="Ben Jennings" userId="9da824b25768706b" providerId="LiveId" clId="{B0763C3C-2088-43FE-9480-8FFECDFD5336}" dt="2020-12-20T13:41:09.891" v="139" actId="20577"/>
          <ac:spMkLst>
            <pc:docMk/>
            <pc:sldMk cId="2098502925" sldId="259"/>
            <ac:spMk id="3" creationId="{437C0A23-60F0-466F-98C7-1A62430EECFE}"/>
          </ac:spMkLst>
        </pc:spChg>
      </pc:sldChg>
      <pc:sldChg chg="modSp mod ord">
        <pc:chgData name="Ben Jennings" userId="9da824b25768706b" providerId="LiveId" clId="{B0763C3C-2088-43FE-9480-8FFECDFD5336}" dt="2020-12-20T13:40:36.704" v="129" actId="20577"/>
        <pc:sldMkLst>
          <pc:docMk/>
          <pc:sldMk cId="3708574079" sldId="260"/>
        </pc:sldMkLst>
        <pc:spChg chg="mod">
          <ac:chgData name="Ben Jennings" userId="9da824b25768706b" providerId="LiveId" clId="{B0763C3C-2088-43FE-9480-8FFECDFD5336}" dt="2020-12-20T13:40:36.704" v="129" actId="20577"/>
          <ac:spMkLst>
            <pc:docMk/>
            <pc:sldMk cId="3708574079" sldId="260"/>
            <ac:spMk id="3" creationId="{437C0A23-60F0-466F-98C7-1A62430EECFE}"/>
          </ac:spMkLst>
        </pc:spChg>
      </pc:sldChg>
      <pc:sldChg chg="del">
        <pc:chgData name="Ben Jennings" userId="9da824b25768706b" providerId="LiveId" clId="{B0763C3C-2088-43FE-9480-8FFECDFD5336}" dt="2020-12-20T13:38:41.961" v="59" actId="47"/>
        <pc:sldMkLst>
          <pc:docMk/>
          <pc:sldMk cId="1915559794" sldId="261"/>
        </pc:sldMkLst>
      </pc:sldChg>
      <pc:sldChg chg="del">
        <pc:chgData name="Ben Jennings" userId="9da824b25768706b" providerId="LiveId" clId="{B0763C3C-2088-43FE-9480-8FFECDFD5336}" dt="2020-12-20T13:38:41.961" v="59" actId="47"/>
        <pc:sldMkLst>
          <pc:docMk/>
          <pc:sldMk cId="1559805173" sldId="262"/>
        </pc:sldMkLst>
      </pc:sldChg>
      <pc:sldChg chg="del">
        <pc:chgData name="Ben Jennings" userId="9da824b25768706b" providerId="LiveId" clId="{B0763C3C-2088-43FE-9480-8FFECDFD5336}" dt="2020-12-20T13:38:41.961" v="59" actId="47"/>
        <pc:sldMkLst>
          <pc:docMk/>
          <pc:sldMk cId="1055162464" sldId="263"/>
        </pc:sldMkLst>
      </pc:sldChg>
      <pc:sldChg chg="del">
        <pc:chgData name="Ben Jennings" userId="9da824b25768706b" providerId="LiveId" clId="{B0763C3C-2088-43FE-9480-8FFECDFD5336}" dt="2020-12-20T13:38:41.961" v="59" actId="47"/>
        <pc:sldMkLst>
          <pc:docMk/>
          <pc:sldMk cId="3460514800" sldId="264"/>
        </pc:sldMkLst>
      </pc:sldChg>
      <pc:sldChg chg="del">
        <pc:chgData name="Ben Jennings" userId="9da824b25768706b" providerId="LiveId" clId="{B0763C3C-2088-43FE-9480-8FFECDFD5336}" dt="2020-12-20T13:38:41.961" v="59" actId="47"/>
        <pc:sldMkLst>
          <pc:docMk/>
          <pc:sldMk cId="1332963458" sldId="265"/>
        </pc:sldMkLst>
      </pc:sldChg>
      <pc:sldChg chg="del">
        <pc:chgData name="Ben Jennings" userId="9da824b25768706b" providerId="LiveId" clId="{B0763C3C-2088-43FE-9480-8FFECDFD5336}" dt="2020-12-20T13:38:41.961" v="59" actId="47"/>
        <pc:sldMkLst>
          <pc:docMk/>
          <pc:sldMk cId="495499231" sldId="266"/>
        </pc:sldMkLst>
      </pc:sldChg>
      <pc:sldChg chg="del">
        <pc:chgData name="Ben Jennings" userId="9da824b25768706b" providerId="LiveId" clId="{B0763C3C-2088-43FE-9480-8FFECDFD5336}" dt="2020-12-20T13:38:41.961" v="59" actId="47"/>
        <pc:sldMkLst>
          <pc:docMk/>
          <pc:sldMk cId="4043885357" sldId="267"/>
        </pc:sldMkLst>
      </pc:sldChg>
      <pc:sldChg chg="del">
        <pc:chgData name="Ben Jennings" userId="9da824b25768706b" providerId="LiveId" clId="{B0763C3C-2088-43FE-9480-8FFECDFD5336}" dt="2020-12-20T13:38:41.961" v="59" actId="47"/>
        <pc:sldMkLst>
          <pc:docMk/>
          <pc:sldMk cId="1858909374" sldId="268"/>
        </pc:sldMkLst>
      </pc:sldChg>
      <pc:sldChg chg="del">
        <pc:chgData name="Ben Jennings" userId="9da824b25768706b" providerId="LiveId" clId="{B0763C3C-2088-43FE-9480-8FFECDFD5336}" dt="2020-12-20T13:38:41.961" v="59" actId="47"/>
        <pc:sldMkLst>
          <pc:docMk/>
          <pc:sldMk cId="361367538" sldId="269"/>
        </pc:sldMkLst>
      </pc:sldChg>
      <pc:sldChg chg="del">
        <pc:chgData name="Ben Jennings" userId="9da824b25768706b" providerId="LiveId" clId="{B0763C3C-2088-43FE-9480-8FFECDFD5336}" dt="2020-12-20T13:38:41.961" v="59" actId="47"/>
        <pc:sldMkLst>
          <pc:docMk/>
          <pc:sldMk cId="4006949752" sldId="270"/>
        </pc:sldMkLst>
      </pc:sldChg>
      <pc:sldChg chg="del">
        <pc:chgData name="Ben Jennings" userId="9da824b25768706b" providerId="LiveId" clId="{B0763C3C-2088-43FE-9480-8FFECDFD5336}" dt="2020-12-20T13:38:24.915" v="58" actId="47"/>
        <pc:sldMkLst>
          <pc:docMk/>
          <pc:sldMk cId="1034751752" sldId="271"/>
        </pc:sldMkLst>
      </pc:sldChg>
      <pc:sldChg chg="add del">
        <pc:chgData name="Ben Jennings" userId="9da824b25768706b" providerId="LiveId" clId="{B0763C3C-2088-43FE-9480-8FFECDFD5336}" dt="2020-12-20T13:38:17.504" v="56" actId="47"/>
        <pc:sldMkLst>
          <pc:docMk/>
          <pc:sldMk cId="2617423049" sldId="272"/>
        </pc:sldMkLst>
      </pc:sldChg>
      <pc:sldChg chg="add del">
        <pc:chgData name="Ben Jennings" userId="9da824b25768706b" providerId="LiveId" clId="{B0763C3C-2088-43FE-9480-8FFECDFD5336}" dt="2020-12-20T13:38:24.915" v="58" actId="47"/>
        <pc:sldMkLst>
          <pc:docMk/>
          <pc:sldMk cId="411178070" sldId="273"/>
        </pc:sldMkLst>
      </pc:sldChg>
      <pc:sldChg chg="del">
        <pc:chgData name="Ben Jennings" userId="9da824b25768706b" providerId="LiveId" clId="{B0763C3C-2088-43FE-9480-8FFECDFD5336}" dt="2020-12-20T13:37:56.144" v="50" actId="47"/>
        <pc:sldMkLst>
          <pc:docMk/>
          <pc:sldMk cId="1508207445" sldId="274"/>
        </pc:sldMkLst>
      </pc:sldChg>
      <pc:sldChg chg="del">
        <pc:chgData name="Ben Jennings" userId="9da824b25768706b" providerId="LiveId" clId="{B0763C3C-2088-43FE-9480-8FFECDFD5336}" dt="2020-12-20T13:37:56.144" v="50" actId="47"/>
        <pc:sldMkLst>
          <pc:docMk/>
          <pc:sldMk cId="296796080" sldId="275"/>
        </pc:sldMkLst>
      </pc:sldChg>
      <pc:sldChg chg="del">
        <pc:chgData name="Ben Jennings" userId="9da824b25768706b" providerId="LiveId" clId="{B0763C3C-2088-43FE-9480-8FFECDFD5336}" dt="2020-12-20T13:38:24.915" v="58" actId="47"/>
        <pc:sldMkLst>
          <pc:docMk/>
          <pc:sldMk cId="3775746106" sldId="276"/>
        </pc:sldMkLst>
      </pc:sldChg>
      <pc:sldChg chg="del">
        <pc:chgData name="Ben Jennings" userId="9da824b25768706b" providerId="LiveId" clId="{B0763C3C-2088-43FE-9480-8FFECDFD5336}" dt="2020-12-20T13:38:24.915" v="58" actId="47"/>
        <pc:sldMkLst>
          <pc:docMk/>
          <pc:sldMk cId="697560314" sldId="277"/>
        </pc:sldMkLst>
      </pc:sldChg>
      <pc:sldChg chg="add del">
        <pc:chgData name="Ben Jennings" userId="9da824b25768706b" providerId="LiveId" clId="{B0763C3C-2088-43FE-9480-8FFECDFD5336}" dt="2020-12-20T13:38:24.915" v="58" actId="47"/>
        <pc:sldMkLst>
          <pc:docMk/>
          <pc:sldMk cId="988358108" sldId="278"/>
        </pc:sldMkLst>
      </pc:sldChg>
      <pc:sldChg chg="add del">
        <pc:chgData name="Ben Jennings" userId="9da824b25768706b" providerId="LiveId" clId="{B0763C3C-2088-43FE-9480-8FFECDFD5336}" dt="2020-12-20T13:38:18.798" v="57" actId="47"/>
        <pc:sldMkLst>
          <pc:docMk/>
          <pc:sldMk cId="790138540" sldId="279"/>
        </pc:sldMkLst>
      </pc:sldChg>
      <pc:sldChg chg="add del">
        <pc:chgData name="Ben Jennings" userId="9da824b25768706b" providerId="LiveId" clId="{B0763C3C-2088-43FE-9480-8FFECDFD5336}" dt="2020-12-20T13:38:41.961" v="59" actId="47"/>
        <pc:sldMkLst>
          <pc:docMk/>
          <pc:sldMk cId="3795445766" sldId="280"/>
        </pc:sldMkLst>
      </pc:sldChg>
      <pc:sldChg chg="del">
        <pc:chgData name="Ben Jennings" userId="9da824b25768706b" providerId="LiveId" clId="{B0763C3C-2088-43FE-9480-8FFECDFD5336}" dt="2020-12-20T13:37:56.144" v="50" actId="47"/>
        <pc:sldMkLst>
          <pc:docMk/>
          <pc:sldMk cId="1241501518" sldId="281"/>
        </pc:sldMkLst>
      </pc:sldChg>
      <pc:sldChg chg="del">
        <pc:chgData name="Ben Jennings" userId="9da824b25768706b" providerId="LiveId" clId="{B0763C3C-2088-43FE-9480-8FFECDFD5336}" dt="2020-12-20T13:37:56.144" v="50" actId="47"/>
        <pc:sldMkLst>
          <pc:docMk/>
          <pc:sldMk cId="16420954" sldId="282"/>
        </pc:sldMkLst>
      </pc:sldChg>
      <pc:sldChg chg="del">
        <pc:chgData name="Ben Jennings" userId="9da824b25768706b" providerId="LiveId" clId="{B0763C3C-2088-43FE-9480-8FFECDFD5336}" dt="2020-12-20T13:37:56.144" v="50" actId="47"/>
        <pc:sldMkLst>
          <pc:docMk/>
          <pc:sldMk cId="4126991827" sldId="283"/>
        </pc:sldMkLst>
      </pc:sldChg>
      <pc:sldChg chg="del">
        <pc:chgData name="Ben Jennings" userId="9da824b25768706b" providerId="LiveId" clId="{B0763C3C-2088-43FE-9480-8FFECDFD5336}" dt="2020-12-20T13:37:51.094" v="49" actId="47"/>
        <pc:sldMkLst>
          <pc:docMk/>
          <pc:sldMk cId="2131293354" sldId="284"/>
        </pc:sldMkLst>
      </pc:sldChg>
      <pc:sldChg chg="del">
        <pc:chgData name="Ben Jennings" userId="9da824b25768706b" providerId="LiveId" clId="{B0763C3C-2088-43FE-9480-8FFECDFD5336}" dt="2020-12-20T13:37:49.998" v="48" actId="47"/>
        <pc:sldMkLst>
          <pc:docMk/>
          <pc:sldMk cId="4109955438" sldId="285"/>
        </pc:sldMkLst>
      </pc:sldChg>
      <pc:sldChg chg="del">
        <pc:chgData name="Ben Jennings" userId="9da824b25768706b" providerId="LiveId" clId="{B0763C3C-2088-43FE-9480-8FFECDFD5336}" dt="2020-12-20T13:37:49.152" v="47" actId="47"/>
        <pc:sldMkLst>
          <pc:docMk/>
          <pc:sldMk cId="3142388913" sldId="286"/>
        </pc:sldMkLst>
      </pc:sldChg>
      <pc:sldChg chg="del">
        <pc:chgData name="Ben Jennings" userId="9da824b25768706b" providerId="LiveId" clId="{B0763C3C-2088-43FE-9480-8FFECDFD5336}" dt="2020-12-20T13:37:48.168" v="46" actId="47"/>
        <pc:sldMkLst>
          <pc:docMk/>
          <pc:sldMk cId="2489298810" sldId="287"/>
        </pc:sldMkLst>
      </pc:sldChg>
      <pc:sldChg chg="del">
        <pc:chgData name="Ben Jennings" userId="9da824b25768706b" providerId="LiveId" clId="{B0763C3C-2088-43FE-9480-8FFECDFD5336}" dt="2020-12-20T13:37:47.073" v="45" actId="47"/>
        <pc:sldMkLst>
          <pc:docMk/>
          <pc:sldMk cId="4294921315" sldId="288"/>
        </pc:sldMkLst>
      </pc:sldChg>
      <pc:sldChg chg="del">
        <pc:chgData name="Ben Jennings" userId="9da824b25768706b" providerId="LiveId" clId="{B0763C3C-2088-43FE-9480-8FFECDFD5336}" dt="2020-12-20T13:37:46.296" v="44" actId="47"/>
        <pc:sldMkLst>
          <pc:docMk/>
          <pc:sldMk cId="2871998774" sldId="289"/>
        </pc:sldMkLst>
      </pc:sldChg>
      <pc:sldChg chg="del">
        <pc:chgData name="Ben Jennings" userId="9da824b25768706b" providerId="LiveId" clId="{B0763C3C-2088-43FE-9480-8FFECDFD5336}" dt="2020-12-20T13:37:44.117" v="42" actId="47"/>
        <pc:sldMkLst>
          <pc:docMk/>
          <pc:sldMk cId="285634651" sldId="290"/>
        </pc:sldMkLst>
      </pc:sldChg>
      <pc:sldChg chg="del">
        <pc:chgData name="Ben Jennings" userId="9da824b25768706b" providerId="LiveId" clId="{B0763C3C-2088-43FE-9480-8FFECDFD5336}" dt="2020-12-20T13:37:45.392" v="43" actId="47"/>
        <pc:sldMkLst>
          <pc:docMk/>
          <pc:sldMk cId="595006673" sldId="291"/>
        </pc:sldMkLst>
      </pc:sldChg>
      <pc:sldChg chg="del">
        <pc:chgData name="Ben Jennings" userId="9da824b25768706b" providerId="LiveId" clId="{B0763C3C-2088-43FE-9480-8FFECDFD5336}" dt="2020-12-20T13:37:42.131" v="41" actId="47"/>
        <pc:sldMkLst>
          <pc:docMk/>
          <pc:sldMk cId="2442032465" sldId="292"/>
        </pc:sldMkLst>
      </pc:sldChg>
      <pc:sldChg chg="add del setBg">
        <pc:chgData name="Ben Jennings" userId="9da824b25768706b" providerId="LiveId" clId="{B0763C3C-2088-43FE-9480-8FFECDFD5336}" dt="2020-12-20T13:36:06.361" v="14"/>
        <pc:sldMkLst>
          <pc:docMk/>
          <pc:sldMk cId="1109816540" sldId="293"/>
        </pc:sldMkLst>
      </pc:sldChg>
      <pc:sldChg chg="modSp add mod">
        <pc:chgData name="Ben Jennings" userId="9da824b25768706b" providerId="LiveId" clId="{B0763C3C-2088-43FE-9480-8FFECDFD5336}" dt="2020-12-20T13:39:32.414" v="107"/>
        <pc:sldMkLst>
          <pc:docMk/>
          <pc:sldMk cId="3452137524" sldId="293"/>
        </pc:sldMkLst>
        <pc:spChg chg="mod">
          <ac:chgData name="Ben Jennings" userId="9da824b25768706b" providerId="LiveId" clId="{B0763C3C-2088-43FE-9480-8FFECDFD5336}" dt="2020-12-20T13:39:32.414" v="107"/>
          <ac:spMkLst>
            <pc:docMk/>
            <pc:sldMk cId="3452137524" sldId="293"/>
            <ac:spMk id="2" creationId="{3ED48443-5105-40C7-B7B8-47896253CC0D}"/>
          </ac:spMkLst>
        </pc:spChg>
        <pc:spChg chg="mod">
          <ac:chgData name="Ben Jennings" userId="9da824b25768706b" providerId="LiveId" clId="{B0763C3C-2088-43FE-9480-8FFECDFD5336}" dt="2020-12-20T13:36:44.788" v="29" actId="404"/>
          <ac:spMkLst>
            <pc:docMk/>
            <pc:sldMk cId="3452137524" sldId="293"/>
            <ac:spMk id="3" creationId="{437C0A23-60F0-466F-98C7-1A62430EECFE}"/>
          </ac:spMkLst>
        </pc:spChg>
      </pc:sldChg>
      <pc:sldChg chg="add del setBg">
        <pc:chgData name="Ben Jennings" userId="9da824b25768706b" providerId="LiveId" clId="{B0763C3C-2088-43FE-9480-8FFECDFD5336}" dt="2020-12-20T13:36:06.114" v="13"/>
        <pc:sldMkLst>
          <pc:docMk/>
          <pc:sldMk cId="1639951414" sldId="294"/>
        </pc:sldMkLst>
      </pc:sldChg>
      <pc:sldChg chg="modSp add mod">
        <pc:chgData name="Ben Jennings" userId="9da824b25768706b" providerId="LiveId" clId="{B0763C3C-2088-43FE-9480-8FFECDFD5336}" dt="2020-12-20T13:39:35.684" v="108"/>
        <pc:sldMkLst>
          <pc:docMk/>
          <pc:sldMk cId="3287464587" sldId="294"/>
        </pc:sldMkLst>
        <pc:spChg chg="mod">
          <ac:chgData name="Ben Jennings" userId="9da824b25768706b" providerId="LiveId" clId="{B0763C3C-2088-43FE-9480-8FFECDFD5336}" dt="2020-12-20T13:39:35.684" v="108"/>
          <ac:spMkLst>
            <pc:docMk/>
            <pc:sldMk cId="3287464587" sldId="294"/>
            <ac:spMk id="2" creationId="{3ED48443-5105-40C7-B7B8-47896253CC0D}"/>
          </ac:spMkLst>
        </pc:spChg>
        <pc:spChg chg="mod">
          <ac:chgData name="Ben Jennings" userId="9da824b25768706b" providerId="LiveId" clId="{B0763C3C-2088-43FE-9480-8FFECDFD5336}" dt="2020-12-20T13:36:58.031" v="33" actId="404"/>
          <ac:spMkLst>
            <pc:docMk/>
            <pc:sldMk cId="3287464587" sldId="294"/>
            <ac:spMk id="3" creationId="{437C0A23-60F0-466F-98C7-1A62430EECFE}"/>
          </ac:spMkLst>
        </pc:spChg>
      </pc:sldChg>
      <pc:sldChg chg="modSp add mod">
        <pc:chgData name="Ben Jennings" userId="9da824b25768706b" providerId="LiveId" clId="{B0763C3C-2088-43FE-9480-8FFECDFD5336}" dt="2020-12-20T13:39:42.538" v="109"/>
        <pc:sldMkLst>
          <pc:docMk/>
          <pc:sldMk cId="2822266131" sldId="295"/>
        </pc:sldMkLst>
        <pc:spChg chg="mod">
          <ac:chgData name="Ben Jennings" userId="9da824b25768706b" providerId="LiveId" clId="{B0763C3C-2088-43FE-9480-8FFECDFD5336}" dt="2020-12-20T13:39:42.538" v="109"/>
          <ac:spMkLst>
            <pc:docMk/>
            <pc:sldMk cId="2822266131" sldId="295"/>
            <ac:spMk id="2" creationId="{3ED48443-5105-40C7-B7B8-47896253CC0D}"/>
          </ac:spMkLst>
        </pc:spChg>
        <pc:spChg chg="mod">
          <ac:chgData name="Ben Jennings" userId="9da824b25768706b" providerId="LiveId" clId="{B0763C3C-2088-43FE-9480-8FFECDFD5336}" dt="2020-12-20T13:37:13.539" v="37" actId="404"/>
          <ac:spMkLst>
            <pc:docMk/>
            <pc:sldMk cId="2822266131" sldId="295"/>
            <ac:spMk id="3" creationId="{437C0A23-60F0-466F-98C7-1A62430EECFE}"/>
          </ac:spMkLst>
        </pc:spChg>
      </pc:sldChg>
      <pc:sldChg chg="modSp add mod">
        <pc:chgData name="Ben Jennings" userId="9da824b25768706b" providerId="LiveId" clId="{B0763C3C-2088-43FE-9480-8FFECDFD5336}" dt="2020-12-20T13:39:46.138" v="110"/>
        <pc:sldMkLst>
          <pc:docMk/>
          <pc:sldMk cId="1936551109" sldId="296"/>
        </pc:sldMkLst>
        <pc:spChg chg="mod">
          <ac:chgData name="Ben Jennings" userId="9da824b25768706b" providerId="LiveId" clId="{B0763C3C-2088-43FE-9480-8FFECDFD5336}" dt="2020-12-20T13:39:46.138" v="110"/>
          <ac:spMkLst>
            <pc:docMk/>
            <pc:sldMk cId="1936551109" sldId="296"/>
            <ac:spMk id="2" creationId="{3ED48443-5105-40C7-B7B8-47896253CC0D}"/>
          </ac:spMkLst>
        </pc:spChg>
        <pc:spChg chg="mod">
          <ac:chgData name="Ben Jennings" userId="9da824b25768706b" providerId="LiveId" clId="{B0763C3C-2088-43FE-9480-8FFECDFD5336}" dt="2020-12-20T13:37:22.968" v="40" actId="404"/>
          <ac:spMkLst>
            <pc:docMk/>
            <pc:sldMk cId="1936551109" sldId="296"/>
            <ac:spMk id="3" creationId="{437C0A23-60F0-466F-98C7-1A62430EECFE}"/>
          </ac:spMkLst>
        </pc:spChg>
      </pc:sldChg>
      <pc:sldChg chg="add ord">
        <pc:chgData name="Ben Jennings" userId="9da824b25768706b" providerId="LiveId" clId="{B0763C3C-2088-43FE-9480-8FFECDFD5336}" dt="2020-12-20T13:38:15.357" v="55"/>
        <pc:sldMkLst>
          <pc:docMk/>
          <pc:sldMk cId="3752008749" sldId="297"/>
        </pc:sldMkLst>
      </pc:sldChg>
      <pc:sldChg chg="add del">
        <pc:chgData name="Ben Jennings" userId="9da824b25768706b" providerId="LiveId" clId="{B0763C3C-2088-43FE-9480-8FFECDFD5336}" dt="2020-12-20T13:59:29.687" v="573" actId="47"/>
        <pc:sldMkLst>
          <pc:docMk/>
          <pc:sldMk cId="3043649833" sldId="298"/>
        </pc:sldMkLst>
      </pc:sldChg>
      <pc:sldChg chg="modSp add mod">
        <pc:chgData name="Ben Jennings" userId="9da824b25768706b" providerId="LiveId" clId="{B0763C3C-2088-43FE-9480-8FFECDFD5336}" dt="2020-12-20T13:41:34.745" v="192" actId="20577"/>
        <pc:sldMkLst>
          <pc:docMk/>
          <pc:sldMk cId="1302637943" sldId="299"/>
        </pc:sldMkLst>
        <pc:spChg chg="mod">
          <ac:chgData name="Ben Jennings" userId="9da824b25768706b" providerId="LiveId" clId="{B0763C3C-2088-43FE-9480-8FFECDFD5336}" dt="2020-12-20T13:41:14.790" v="141" actId="1076"/>
          <ac:spMkLst>
            <pc:docMk/>
            <pc:sldMk cId="1302637943" sldId="299"/>
            <ac:spMk id="2" creationId="{3ED48443-5105-40C7-B7B8-47896253CC0D}"/>
          </ac:spMkLst>
        </pc:spChg>
        <pc:spChg chg="mod">
          <ac:chgData name="Ben Jennings" userId="9da824b25768706b" providerId="LiveId" clId="{B0763C3C-2088-43FE-9480-8FFECDFD5336}" dt="2020-12-20T13:41:34.745" v="192" actId="20577"/>
          <ac:spMkLst>
            <pc:docMk/>
            <pc:sldMk cId="1302637943" sldId="299"/>
            <ac:spMk id="3" creationId="{437C0A23-60F0-466F-98C7-1A62430EECFE}"/>
          </ac:spMkLst>
        </pc:spChg>
      </pc:sldChg>
      <pc:sldChg chg="modSp add mod">
        <pc:chgData name="Ben Jennings" userId="9da824b25768706b" providerId="LiveId" clId="{B0763C3C-2088-43FE-9480-8FFECDFD5336}" dt="2020-12-20T13:43:20.006" v="307" actId="6549"/>
        <pc:sldMkLst>
          <pc:docMk/>
          <pc:sldMk cId="1401763431" sldId="300"/>
        </pc:sldMkLst>
        <pc:spChg chg="mod">
          <ac:chgData name="Ben Jennings" userId="9da824b25768706b" providerId="LiveId" clId="{B0763C3C-2088-43FE-9480-8FFECDFD5336}" dt="2020-12-20T13:43:20.006" v="307" actId="6549"/>
          <ac:spMkLst>
            <pc:docMk/>
            <pc:sldMk cId="1401763431" sldId="300"/>
            <ac:spMk id="3" creationId="{437C0A23-60F0-466F-98C7-1A62430EECFE}"/>
          </ac:spMkLst>
        </pc:spChg>
      </pc:sldChg>
      <pc:sldChg chg="add">
        <pc:chgData name="Ben Jennings" userId="9da824b25768706b" providerId="LiveId" clId="{B0763C3C-2088-43FE-9480-8FFECDFD5336}" dt="2020-12-20T13:43:16.239" v="306" actId="2890"/>
        <pc:sldMkLst>
          <pc:docMk/>
          <pc:sldMk cId="1740251680" sldId="301"/>
        </pc:sldMkLst>
      </pc:sldChg>
      <pc:sldChg chg="modSp add mod ord">
        <pc:chgData name="Ben Jennings" userId="9da824b25768706b" providerId="LiveId" clId="{B0763C3C-2088-43FE-9480-8FFECDFD5336}" dt="2020-12-20T13:44:09.456" v="326" actId="20577"/>
        <pc:sldMkLst>
          <pc:docMk/>
          <pc:sldMk cId="1315723634" sldId="302"/>
        </pc:sldMkLst>
        <pc:spChg chg="mod">
          <ac:chgData name="Ben Jennings" userId="9da824b25768706b" providerId="LiveId" clId="{B0763C3C-2088-43FE-9480-8FFECDFD5336}" dt="2020-12-20T13:44:09.456" v="326" actId="20577"/>
          <ac:spMkLst>
            <pc:docMk/>
            <pc:sldMk cId="1315723634" sldId="302"/>
            <ac:spMk id="3" creationId="{437C0A23-60F0-466F-98C7-1A62430EECFE}"/>
          </ac:spMkLst>
        </pc:spChg>
      </pc:sldChg>
      <pc:sldChg chg="modSp add mod">
        <pc:chgData name="Ben Jennings" userId="9da824b25768706b" providerId="LiveId" clId="{B0763C3C-2088-43FE-9480-8FFECDFD5336}" dt="2020-12-20T13:45:34.937" v="337" actId="20577"/>
        <pc:sldMkLst>
          <pc:docMk/>
          <pc:sldMk cId="4005422316" sldId="303"/>
        </pc:sldMkLst>
        <pc:spChg chg="mod">
          <ac:chgData name="Ben Jennings" userId="9da824b25768706b" providerId="LiveId" clId="{B0763C3C-2088-43FE-9480-8FFECDFD5336}" dt="2020-12-20T13:45:34.937" v="337" actId="20577"/>
          <ac:spMkLst>
            <pc:docMk/>
            <pc:sldMk cId="4005422316" sldId="303"/>
            <ac:spMk id="3" creationId="{437C0A23-60F0-466F-98C7-1A62430EECFE}"/>
          </ac:spMkLst>
        </pc:spChg>
      </pc:sldChg>
      <pc:sldChg chg="modSp add mod ord">
        <pc:chgData name="Ben Jennings" userId="9da824b25768706b" providerId="LiveId" clId="{B0763C3C-2088-43FE-9480-8FFECDFD5336}" dt="2020-12-20T13:46:25.537" v="347" actId="20577"/>
        <pc:sldMkLst>
          <pc:docMk/>
          <pc:sldMk cId="3160929678" sldId="304"/>
        </pc:sldMkLst>
        <pc:spChg chg="mod">
          <ac:chgData name="Ben Jennings" userId="9da824b25768706b" providerId="LiveId" clId="{B0763C3C-2088-43FE-9480-8FFECDFD5336}" dt="2020-12-20T13:46:25.537" v="347" actId="20577"/>
          <ac:spMkLst>
            <pc:docMk/>
            <pc:sldMk cId="3160929678" sldId="304"/>
            <ac:spMk id="3" creationId="{437C0A23-60F0-466F-98C7-1A62430EECFE}"/>
          </ac:spMkLst>
        </pc:spChg>
      </pc:sldChg>
      <pc:sldChg chg="modSp add mod ord">
        <pc:chgData name="Ben Jennings" userId="9da824b25768706b" providerId="LiveId" clId="{B0763C3C-2088-43FE-9480-8FFECDFD5336}" dt="2020-12-20T13:47:12.128" v="355" actId="20577"/>
        <pc:sldMkLst>
          <pc:docMk/>
          <pc:sldMk cId="2413809551" sldId="305"/>
        </pc:sldMkLst>
        <pc:spChg chg="mod">
          <ac:chgData name="Ben Jennings" userId="9da824b25768706b" providerId="LiveId" clId="{B0763C3C-2088-43FE-9480-8FFECDFD5336}" dt="2020-12-20T13:47:12.128" v="355" actId="20577"/>
          <ac:spMkLst>
            <pc:docMk/>
            <pc:sldMk cId="2413809551" sldId="305"/>
            <ac:spMk id="3" creationId="{437C0A23-60F0-466F-98C7-1A62430EECFE}"/>
          </ac:spMkLst>
        </pc:spChg>
      </pc:sldChg>
      <pc:sldChg chg="modSp add mod ord">
        <pc:chgData name="Ben Jennings" userId="9da824b25768706b" providerId="LiveId" clId="{B0763C3C-2088-43FE-9480-8FFECDFD5336}" dt="2020-12-20T13:48:27.879" v="369" actId="20577"/>
        <pc:sldMkLst>
          <pc:docMk/>
          <pc:sldMk cId="2316609534" sldId="306"/>
        </pc:sldMkLst>
        <pc:spChg chg="mod">
          <ac:chgData name="Ben Jennings" userId="9da824b25768706b" providerId="LiveId" clId="{B0763C3C-2088-43FE-9480-8FFECDFD5336}" dt="2020-12-20T13:48:27.879" v="369" actId="20577"/>
          <ac:spMkLst>
            <pc:docMk/>
            <pc:sldMk cId="2316609534" sldId="306"/>
            <ac:spMk id="3" creationId="{437C0A23-60F0-466F-98C7-1A62430EECFE}"/>
          </ac:spMkLst>
        </pc:spChg>
      </pc:sldChg>
      <pc:sldChg chg="modSp add mod ord">
        <pc:chgData name="Ben Jennings" userId="9da824b25768706b" providerId="LiveId" clId="{B0763C3C-2088-43FE-9480-8FFECDFD5336}" dt="2020-12-20T13:49:50.107" v="389" actId="20577"/>
        <pc:sldMkLst>
          <pc:docMk/>
          <pc:sldMk cId="176105420" sldId="307"/>
        </pc:sldMkLst>
        <pc:spChg chg="mod">
          <ac:chgData name="Ben Jennings" userId="9da824b25768706b" providerId="LiveId" clId="{B0763C3C-2088-43FE-9480-8FFECDFD5336}" dt="2020-12-20T13:49:50.107" v="389" actId="20577"/>
          <ac:spMkLst>
            <pc:docMk/>
            <pc:sldMk cId="176105420" sldId="307"/>
            <ac:spMk id="3" creationId="{437C0A23-60F0-466F-98C7-1A62430EECFE}"/>
          </ac:spMkLst>
        </pc:spChg>
      </pc:sldChg>
      <pc:sldChg chg="modSp add mod">
        <pc:chgData name="Ben Jennings" userId="9da824b25768706b" providerId="LiveId" clId="{B0763C3C-2088-43FE-9480-8FFECDFD5336}" dt="2020-12-20T13:51:18.228" v="412" actId="115"/>
        <pc:sldMkLst>
          <pc:docMk/>
          <pc:sldMk cId="2784686201" sldId="308"/>
        </pc:sldMkLst>
        <pc:spChg chg="mod">
          <ac:chgData name="Ben Jennings" userId="9da824b25768706b" providerId="LiveId" clId="{B0763C3C-2088-43FE-9480-8FFECDFD5336}" dt="2020-12-20T13:51:18.228" v="412" actId="115"/>
          <ac:spMkLst>
            <pc:docMk/>
            <pc:sldMk cId="2784686201" sldId="308"/>
            <ac:spMk id="3" creationId="{437C0A23-60F0-466F-98C7-1A62430EECFE}"/>
          </ac:spMkLst>
        </pc:spChg>
      </pc:sldChg>
      <pc:sldChg chg="modSp add mod">
        <pc:chgData name="Ben Jennings" userId="9da824b25768706b" providerId="LiveId" clId="{B0763C3C-2088-43FE-9480-8FFECDFD5336}" dt="2020-12-20T13:50:46.085" v="403" actId="115"/>
        <pc:sldMkLst>
          <pc:docMk/>
          <pc:sldMk cId="3752205768" sldId="309"/>
        </pc:sldMkLst>
        <pc:spChg chg="mod">
          <ac:chgData name="Ben Jennings" userId="9da824b25768706b" providerId="LiveId" clId="{B0763C3C-2088-43FE-9480-8FFECDFD5336}" dt="2020-12-20T13:50:46.085" v="403" actId="115"/>
          <ac:spMkLst>
            <pc:docMk/>
            <pc:sldMk cId="3752205768" sldId="309"/>
            <ac:spMk id="3" creationId="{437C0A23-60F0-466F-98C7-1A62430EECFE}"/>
          </ac:spMkLst>
        </pc:spChg>
      </pc:sldChg>
      <pc:sldChg chg="modSp add mod">
        <pc:chgData name="Ben Jennings" userId="9da824b25768706b" providerId="LiveId" clId="{B0763C3C-2088-43FE-9480-8FFECDFD5336}" dt="2020-12-20T13:51:11.880" v="411" actId="20577"/>
        <pc:sldMkLst>
          <pc:docMk/>
          <pc:sldMk cId="794037760" sldId="310"/>
        </pc:sldMkLst>
        <pc:spChg chg="mod">
          <ac:chgData name="Ben Jennings" userId="9da824b25768706b" providerId="LiveId" clId="{B0763C3C-2088-43FE-9480-8FFECDFD5336}" dt="2020-12-20T13:51:11.880" v="411" actId="20577"/>
          <ac:spMkLst>
            <pc:docMk/>
            <pc:sldMk cId="794037760" sldId="310"/>
            <ac:spMk id="3" creationId="{437C0A23-60F0-466F-98C7-1A62430EECFE}"/>
          </ac:spMkLst>
        </pc:spChg>
      </pc:sldChg>
      <pc:sldChg chg="modSp add mod">
        <pc:chgData name="Ben Jennings" userId="9da824b25768706b" providerId="LiveId" clId="{B0763C3C-2088-43FE-9480-8FFECDFD5336}" dt="2020-12-20T13:51:55.426" v="416"/>
        <pc:sldMkLst>
          <pc:docMk/>
          <pc:sldMk cId="1171102772" sldId="311"/>
        </pc:sldMkLst>
        <pc:spChg chg="mod">
          <ac:chgData name="Ben Jennings" userId="9da824b25768706b" providerId="LiveId" clId="{B0763C3C-2088-43FE-9480-8FFECDFD5336}" dt="2020-12-20T13:51:55.426" v="416"/>
          <ac:spMkLst>
            <pc:docMk/>
            <pc:sldMk cId="1171102772" sldId="311"/>
            <ac:spMk id="3" creationId="{437C0A23-60F0-466F-98C7-1A62430EECFE}"/>
          </ac:spMkLst>
        </pc:spChg>
      </pc:sldChg>
      <pc:sldChg chg="modSp add mod">
        <pc:chgData name="Ben Jennings" userId="9da824b25768706b" providerId="LiveId" clId="{B0763C3C-2088-43FE-9480-8FFECDFD5336}" dt="2020-12-20T13:52:34.611" v="426" actId="115"/>
        <pc:sldMkLst>
          <pc:docMk/>
          <pc:sldMk cId="679917088" sldId="312"/>
        </pc:sldMkLst>
        <pc:spChg chg="mod">
          <ac:chgData name="Ben Jennings" userId="9da824b25768706b" providerId="LiveId" clId="{B0763C3C-2088-43FE-9480-8FFECDFD5336}" dt="2020-12-20T13:52:34.611" v="426" actId="115"/>
          <ac:spMkLst>
            <pc:docMk/>
            <pc:sldMk cId="679917088" sldId="312"/>
            <ac:spMk id="3" creationId="{437C0A23-60F0-466F-98C7-1A62430EECFE}"/>
          </ac:spMkLst>
        </pc:spChg>
      </pc:sldChg>
      <pc:sldChg chg="add del">
        <pc:chgData name="Ben Jennings" userId="9da824b25768706b" providerId="LiveId" clId="{B0763C3C-2088-43FE-9480-8FFECDFD5336}" dt="2020-12-20T13:52:48.562" v="428" actId="47"/>
        <pc:sldMkLst>
          <pc:docMk/>
          <pc:sldMk cId="1316053326" sldId="313"/>
        </pc:sldMkLst>
      </pc:sldChg>
      <pc:sldChg chg="modSp add mod">
        <pc:chgData name="Ben Jennings" userId="9da824b25768706b" providerId="LiveId" clId="{B0763C3C-2088-43FE-9480-8FFECDFD5336}" dt="2020-12-20T13:53:17.379" v="439" actId="115"/>
        <pc:sldMkLst>
          <pc:docMk/>
          <pc:sldMk cId="1893365338" sldId="313"/>
        </pc:sldMkLst>
        <pc:spChg chg="mod">
          <ac:chgData name="Ben Jennings" userId="9da824b25768706b" providerId="LiveId" clId="{B0763C3C-2088-43FE-9480-8FFECDFD5336}" dt="2020-12-20T13:53:17.379" v="439" actId="115"/>
          <ac:spMkLst>
            <pc:docMk/>
            <pc:sldMk cId="1893365338" sldId="313"/>
            <ac:spMk id="3" creationId="{437C0A23-60F0-466F-98C7-1A62430EECFE}"/>
          </ac:spMkLst>
        </pc:spChg>
      </pc:sldChg>
      <pc:sldChg chg="modSp add mod">
        <pc:chgData name="Ben Jennings" userId="9da824b25768706b" providerId="LiveId" clId="{B0763C3C-2088-43FE-9480-8FFECDFD5336}" dt="2020-12-20T13:53:45.451" v="443"/>
        <pc:sldMkLst>
          <pc:docMk/>
          <pc:sldMk cId="1778666825" sldId="314"/>
        </pc:sldMkLst>
        <pc:spChg chg="mod">
          <ac:chgData name="Ben Jennings" userId="9da824b25768706b" providerId="LiveId" clId="{B0763C3C-2088-43FE-9480-8FFECDFD5336}" dt="2020-12-20T13:53:45.451" v="443"/>
          <ac:spMkLst>
            <pc:docMk/>
            <pc:sldMk cId="1778666825" sldId="314"/>
            <ac:spMk id="3" creationId="{437C0A23-60F0-466F-98C7-1A62430EECFE}"/>
          </ac:spMkLst>
        </pc:spChg>
      </pc:sldChg>
      <pc:sldChg chg="modSp add mod">
        <pc:chgData name="Ben Jennings" userId="9da824b25768706b" providerId="LiveId" clId="{B0763C3C-2088-43FE-9480-8FFECDFD5336}" dt="2020-12-20T13:54:23.570" v="502" actId="115"/>
        <pc:sldMkLst>
          <pc:docMk/>
          <pc:sldMk cId="457758456" sldId="315"/>
        </pc:sldMkLst>
        <pc:spChg chg="mod">
          <ac:chgData name="Ben Jennings" userId="9da824b25768706b" providerId="LiveId" clId="{B0763C3C-2088-43FE-9480-8FFECDFD5336}" dt="2020-12-20T13:54:23.570" v="502" actId="115"/>
          <ac:spMkLst>
            <pc:docMk/>
            <pc:sldMk cId="457758456" sldId="315"/>
            <ac:spMk id="3" creationId="{437C0A23-60F0-466F-98C7-1A62430EECFE}"/>
          </ac:spMkLst>
        </pc:spChg>
      </pc:sldChg>
      <pc:sldChg chg="modSp add mod ord">
        <pc:chgData name="Ben Jennings" userId="9da824b25768706b" providerId="LiveId" clId="{B0763C3C-2088-43FE-9480-8FFECDFD5336}" dt="2020-12-20T13:55:13.946" v="511" actId="6549"/>
        <pc:sldMkLst>
          <pc:docMk/>
          <pc:sldMk cId="2821706429" sldId="316"/>
        </pc:sldMkLst>
        <pc:spChg chg="mod">
          <ac:chgData name="Ben Jennings" userId="9da824b25768706b" providerId="LiveId" clId="{B0763C3C-2088-43FE-9480-8FFECDFD5336}" dt="2020-12-20T13:55:13.946" v="511" actId="6549"/>
          <ac:spMkLst>
            <pc:docMk/>
            <pc:sldMk cId="2821706429" sldId="316"/>
            <ac:spMk id="3" creationId="{437C0A23-60F0-466F-98C7-1A62430EECFE}"/>
          </ac:spMkLst>
        </pc:spChg>
      </pc:sldChg>
      <pc:sldChg chg="modSp add mod">
        <pc:chgData name="Ben Jennings" userId="9da824b25768706b" providerId="LiveId" clId="{B0763C3C-2088-43FE-9480-8FFECDFD5336}" dt="2020-12-20T13:55:38.570" v="515"/>
        <pc:sldMkLst>
          <pc:docMk/>
          <pc:sldMk cId="2409191915" sldId="317"/>
        </pc:sldMkLst>
        <pc:spChg chg="mod">
          <ac:chgData name="Ben Jennings" userId="9da824b25768706b" providerId="LiveId" clId="{B0763C3C-2088-43FE-9480-8FFECDFD5336}" dt="2020-12-20T13:55:38.570" v="515"/>
          <ac:spMkLst>
            <pc:docMk/>
            <pc:sldMk cId="2409191915" sldId="317"/>
            <ac:spMk id="3" creationId="{437C0A23-60F0-466F-98C7-1A62430EECFE}"/>
          </ac:spMkLst>
        </pc:spChg>
      </pc:sldChg>
      <pc:sldChg chg="modSp add mod">
        <pc:chgData name="Ben Jennings" userId="9da824b25768706b" providerId="LiveId" clId="{B0763C3C-2088-43FE-9480-8FFECDFD5336}" dt="2020-12-20T13:56:21.108" v="526" actId="115"/>
        <pc:sldMkLst>
          <pc:docMk/>
          <pc:sldMk cId="3209549569" sldId="318"/>
        </pc:sldMkLst>
        <pc:spChg chg="mod">
          <ac:chgData name="Ben Jennings" userId="9da824b25768706b" providerId="LiveId" clId="{B0763C3C-2088-43FE-9480-8FFECDFD5336}" dt="2020-12-20T13:56:21.108" v="526" actId="115"/>
          <ac:spMkLst>
            <pc:docMk/>
            <pc:sldMk cId="3209549569" sldId="318"/>
            <ac:spMk id="3" creationId="{437C0A23-60F0-466F-98C7-1A62430EECFE}"/>
          </ac:spMkLst>
        </pc:spChg>
      </pc:sldChg>
      <pc:sldChg chg="modSp add mod">
        <pc:chgData name="Ben Jennings" userId="9da824b25768706b" providerId="LiveId" clId="{B0763C3C-2088-43FE-9480-8FFECDFD5336}" dt="2020-12-20T13:56:43.124" v="531" actId="27636"/>
        <pc:sldMkLst>
          <pc:docMk/>
          <pc:sldMk cId="3411987246" sldId="319"/>
        </pc:sldMkLst>
        <pc:spChg chg="mod">
          <ac:chgData name="Ben Jennings" userId="9da824b25768706b" providerId="LiveId" clId="{B0763C3C-2088-43FE-9480-8FFECDFD5336}" dt="2020-12-20T13:56:43.124" v="531" actId="27636"/>
          <ac:spMkLst>
            <pc:docMk/>
            <pc:sldMk cId="3411987246" sldId="319"/>
            <ac:spMk id="3" creationId="{437C0A23-60F0-466F-98C7-1A62430EECFE}"/>
          </ac:spMkLst>
        </pc:spChg>
      </pc:sldChg>
      <pc:sldChg chg="modSp add mod">
        <pc:chgData name="Ben Jennings" userId="9da824b25768706b" providerId="LiveId" clId="{B0763C3C-2088-43FE-9480-8FFECDFD5336}" dt="2020-12-20T13:56:57.947" v="537" actId="27636"/>
        <pc:sldMkLst>
          <pc:docMk/>
          <pc:sldMk cId="3408841607" sldId="320"/>
        </pc:sldMkLst>
        <pc:spChg chg="mod">
          <ac:chgData name="Ben Jennings" userId="9da824b25768706b" providerId="LiveId" clId="{B0763C3C-2088-43FE-9480-8FFECDFD5336}" dt="2020-12-20T13:56:57.947" v="537" actId="27636"/>
          <ac:spMkLst>
            <pc:docMk/>
            <pc:sldMk cId="3408841607" sldId="320"/>
            <ac:spMk id="3" creationId="{437C0A23-60F0-466F-98C7-1A62430EECFE}"/>
          </ac:spMkLst>
        </pc:spChg>
      </pc:sldChg>
      <pc:sldChg chg="modSp add mod ord">
        <pc:chgData name="Ben Jennings" userId="9da824b25768706b" providerId="LiveId" clId="{B0763C3C-2088-43FE-9480-8FFECDFD5336}" dt="2020-12-20T13:57:35.726" v="547" actId="27636"/>
        <pc:sldMkLst>
          <pc:docMk/>
          <pc:sldMk cId="1663954485" sldId="321"/>
        </pc:sldMkLst>
        <pc:spChg chg="mod">
          <ac:chgData name="Ben Jennings" userId="9da824b25768706b" providerId="LiveId" clId="{B0763C3C-2088-43FE-9480-8FFECDFD5336}" dt="2020-12-20T13:57:35.726" v="547" actId="27636"/>
          <ac:spMkLst>
            <pc:docMk/>
            <pc:sldMk cId="1663954485" sldId="321"/>
            <ac:spMk id="3" creationId="{437C0A23-60F0-466F-98C7-1A62430EECFE}"/>
          </ac:spMkLst>
        </pc:spChg>
      </pc:sldChg>
      <pc:sldChg chg="modSp add mod">
        <pc:chgData name="Ben Jennings" userId="9da824b25768706b" providerId="LiveId" clId="{B0763C3C-2088-43FE-9480-8FFECDFD5336}" dt="2020-12-20T13:58:02.375" v="552" actId="27636"/>
        <pc:sldMkLst>
          <pc:docMk/>
          <pc:sldMk cId="3522873521" sldId="322"/>
        </pc:sldMkLst>
        <pc:spChg chg="mod">
          <ac:chgData name="Ben Jennings" userId="9da824b25768706b" providerId="LiveId" clId="{B0763C3C-2088-43FE-9480-8FFECDFD5336}" dt="2020-12-20T13:58:02.375" v="552" actId="27636"/>
          <ac:spMkLst>
            <pc:docMk/>
            <pc:sldMk cId="3522873521" sldId="322"/>
            <ac:spMk id="3" creationId="{437C0A23-60F0-466F-98C7-1A62430EECFE}"/>
          </ac:spMkLst>
        </pc:spChg>
      </pc:sldChg>
      <pc:sldChg chg="modSp add del mod ord">
        <pc:chgData name="Ben Jennings" userId="9da824b25768706b" providerId="LiveId" clId="{B0763C3C-2088-43FE-9480-8FFECDFD5336}" dt="2020-12-20T13:58:56.934" v="562" actId="2696"/>
        <pc:sldMkLst>
          <pc:docMk/>
          <pc:sldMk cId="2420557278" sldId="323"/>
        </pc:sldMkLst>
        <pc:spChg chg="mod">
          <ac:chgData name="Ben Jennings" userId="9da824b25768706b" providerId="LiveId" clId="{B0763C3C-2088-43FE-9480-8FFECDFD5336}" dt="2020-12-20T13:58:38.453" v="560" actId="27636"/>
          <ac:spMkLst>
            <pc:docMk/>
            <pc:sldMk cId="2420557278" sldId="323"/>
            <ac:spMk id="3" creationId="{437C0A23-60F0-466F-98C7-1A62430EECFE}"/>
          </ac:spMkLst>
        </pc:spChg>
      </pc:sldChg>
      <pc:sldChg chg="modSp add mod ord">
        <pc:chgData name="Ben Jennings" userId="9da824b25768706b" providerId="LiveId" clId="{B0763C3C-2088-43FE-9480-8FFECDFD5336}" dt="2020-12-20T13:59:19.296" v="572" actId="20577"/>
        <pc:sldMkLst>
          <pc:docMk/>
          <pc:sldMk cId="2377056298" sldId="324"/>
        </pc:sldMkLst>
        <pc:spChg chg="mod">
          <ac:chgData name="Ben Jennings" userId="9da824b25768706b" providerId="LiveId" clId="{B0763C3C-2088-43FE-9480-8FFECDFD5336}" dt="2020-12-20T13:59:19.296" v="572" actId="20577"/>
          <ac:spMkLst>
            <pc:docMk/>
            <pc:sldMk cId="2377056298" sldId="324"/>
            <ac:spMk id="3" creationId="{437C0A23-60F0-466F-98C7-1A62430EECFE}"/>
          </ac:spMkLst>
        </pc:spChg>
      </pc:sldChg>
      <pc:sldChg chg="modSp add mod ord">
        <pc:chgData name="Ben Jennings" userId="9da824b25768706b" providerId="LiveId" clId="{B0763C3C-2088-43FE-9480-8FFECDFD5336}" dt="2020-12-20T14:00:05.720" v="578" actId="255"/>
        <pc:sldMkLst>
          <pc:docMk/>
          <pc:sldMk cId="2022983400" sldId="325"/>
        </pc:sldMkLst>
        <pc:spChg chg="mod">
          <ac:chgData name="Ben Jennings" userId="9da824b25768706b" providerId="LiveId" clId="{B0763C3C-2088-43FE-9480-8FFECDFD5336}" dt="2020-12-20T14:00:05.720" v="578" actId="255"/>
          <ac:spMkLst>
            <pc:docMk/>
            <pc:sldMk cId="2022983400" sldId="325"/>
            <ac:spMk id="3" creationId="{437C0A23-60F0-466F-98C7-1A62430EECF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E292E-7733-4495-88D7-7CBFCEC879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EC83E9-0B1C-4580-94B9-46D3F9F170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78A184-B370-4EA6-902F-01C83B3F6054}"/>
              </a:ext>
            </a:extLst>
          </p:cNvPr>
          <p:cNvSpPr>
            <a:spLocks noGrp="1"/>
          </p:cNvSpPr>
          <p:nvPr>
            <p:ph type="dt" sz="half" idx="10"/>
          </p:nvPr>
        </p:nvSpPr>
        <p:spPr/>
        <p:txBody>
          <a:bodyPr/>
          <a:lstStyle/>
          <a:p>
            <a:fld id="{0A332C9D-C68E-4283-9A37-7B726C72A3B0}" type="datetimeFigureOut">
              <a:rPr lang="en-US" smtClean="0"/>
              <a:t>12/20/2020</a:t>
            </a:fld>
            <a:endParaRPr lang="en-US"/>
          </a:p>
        </p:txBody>
      </p:sp>
      <p:sp>
        <p:nvSpPr>
          <p:cNvPr id="5" name="Footer Placeholder 4">
            <a:extLst>
              <a:ext uri="{FF2B5EF4-FFF2-40B4-BE49-F238E27FC236}">
                <a16:creationId xmlns:a16="http://schemas.microsoft.com/office/drawing/2014/main" id="{0F8BDD72-2156-48CD-92CB-8ADAE002C2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43F321-1C41-483F-B6D9-AE12185BA60A}"/>
              </a:ext>
            </a:extLst>
          </p:cNvPr>
          <p:cNvSpPr>
            <a:spLocks noGrp="1"/>
          </p:cNvSpPr>
          <p:nvPr>
            <p:ph type="sldNum" sz="quarter" idx="12"/>
          </p:nvPr>
        </p:nvSpPr>
        <p:spPr/>
        <p:txBody>
          <a:bodyPr/>
          <a:lstStyle/>
          <a:p>
            <a:fld id="{6F345FBF-965D-4F99-8BCF-5A676AD60283}" type="slidenum">
              <a:rPr lang="en-US" smtClean="0"/>
              <a:t>‹#›</a:t>
            </a:fld>
            <a:endParaRPr lang="en-US"/>
          </a:p>
        </p:txBody>
      </p:sp>
    </p:spTree>
    <p:extLst>
      <p:ext uri="{BB962C8B-B14F-4D97-AF65-F5344CB8AC3E}">
        <p14:creationId xmlns:p14="http://schemas.microsoft.com/office/powerpoint/2010/main" val="22911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169CE-5AC0-4C29-9333-F1922899441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F197DCB-0AC9-4951-8EDA-D5EDB3A00F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B14ADF-86BD-484C-A583-D5E43E1678C1}"/>
              </a:ext>
            </a:extLst>
          </p:cNvPr>
          <p:cNvSpPr>
            <a:spLocks noGrp="1"/>
          </p:cNvSpPr>
          <p:nvPr>
            <p:ph type="dt" sz="half" idx="10"/>
          </p:nvPr>
        </p:nvSpPr>
        <p:spPr/>
        <p:txBody>
          <a:bodyPr/>
          <a:lstStyle/>
          <a:p>
            <a:fld id="{0A332C9D-C68E-4283-9A37-7B726C72A3B0}" type="datetimeFigureOut">
              <a:rPr lang="en-US" smtClean="0"/>
              <a:t>12/20/2020</a:t>
            </a:fld>
            <a:endParaRPr lang="en-US"/>
          </a:p>
        </p:txBody>
      </p:sp>
      <p:sp>
        <p:nvSpPr>
          <p:cNvPr id="5" name="Footer Placeholder 4">
            <a:extLst>
              <a:ext uri="{FF2B5EF4-FFF2-40B4-BE49-F238E27FC236}">
                <a16:creationId xmlns:a16="http://schemas.microsoft.com/office/drawing/2014/main" id="{A4DD5805-F076-4133-BFBB-1F4E326FA9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2197B8-8F06-499C-A80A-1C7FD7B7EB76}"/>
              </a:ext>
            </a:extLst>
          </p:cNvPr>
          <p:cNvSpPr>
            <a:spLocks noGrp="1"/>
          </p:cNvSpPr>
          <p:nvPr>
            <p:ph type="sldNum" sz="quarter" idx="12"/>
          </p:nvPr>
        </p:nvSpPr>
        <p:spPr/>
        <p:txBody>
          <a:bodyPr/>
          <a:lstStyle/>
          <a:p>
            <a:fld id="{6F345FBF-965D-4F99-8BCF-5A676AD60283}" type="slidenum">
              <a:rPr lang="en-US" smtClean="0"/>
              <a:t>‹#›</a:t>
            </a:fld>
            <a:endParaRPr lang="en-US"/>
          </a:p>
        </p:txBody>
      </p:sp>
    </p:spTree>
    <p:extLst>
      <p:ext uri="{BB962C8B-B14F-4D97-AF65-F5344CB8AC3E}">
        <p14:creationId xmlns:p14="http://schemas.microsoft.com/office/powerpoint/2010/main" val="3183827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FBF8AC-E057-4947-B864-F89823E70F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E06DF4-AA34-45F8-AE23-BB438BAF68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E050EB-6E88-4270-97B6-690C241B16C5}"/>
              </a:ext>
            </a:extLst>
          </p:cNvPr>
          <p:cNvSpPr>
            <a:spLocks noGrp="1"/>
          </p:cNvSpPr>
          <p:nvPr>
            <p:ph type="dt" sz="half" idx="10"/>
          </p:nvPr>
        </p:nvSpPr>
        <p:spPr/>
        <p:txBody>
          <a:bodyPr/>
          <a:lstStyle/>
          <a:p>
            <a:fld id="{0A332C9D-C68E-4283-9A37-7B726C72A3B0}" type="datetimeFigureOut">
              <a:rPr lang="en-US" smtClean="0"/>
              <a:t>12/20/2020</a:t>
            </a:fld>
            <a:endParaRPr lang="en-US"/>
          </a:p>
        </p:txBody>
      </p:sp>
      <p:sp>
        <p:nvSpPr>
          <p:cNvPr id="5" name="Footer Placeholder 4">
            <a:extLst>
              <a:ext uri="{FF2B5EF4-FFF2-40B4-BE49-F238E27FC236}">
                <a16:creationId xmlns:a16="http://schemas.microsoft.com/office/drawing/2014/main" id="{BFD0027D-25D9-449B-9DA9-E61E98CB6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EEA695-9619-4CC0-808C-078992290B42}"/>
              </a:ext>
            </a:extLst>
          </p:cNvPr>
          <p:cNvSpPr>
            <a:spLocks noGrp="1"/>
          </p:cNvSpPr>
          <p:nvPr>
            <p:ph type="sldNum" sz="quarter" idx="12"/>
          </p:nvPr>
        </p:nvSpPr>
        <p:spPr/>
        <p:txBody>
          <a:bodyPr/>
          <a:lstStyle/>
          <a:p>
            <a:fld id="{6F345FBF-965D-4F99-8BCF-5A676AD60283}" type="slidenum">
              <a:rPr lang="en-US" smtClean="0"/>
              <a:t>‹#›</a:t>
            </a:fld>
            <a:endParaRPr lang="en-US"/>
          </a:p>
        </p:txBody>
      </p:sp>
    </p:spTree>
    <p:extLst>
      <p:ext uri="{BB962C8B-B14F-4D97-AF65-F5344CB8AC3E}">
        <p14:creationId xmlns:p14="http://schemas.microsoft.com/office/powerpoint/2010/main" val="3284948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D929E-082B-4161-BAA0-C8688D5A5D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0116E1-F86F-4A2B-8680-F1107AAE924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CE573A-1C7D-4696-90D0-7AE6EF82D9B7}"/>
              </a:ext>
            </a:extLst>
          </p:cNvPr>
          <p:cNvSpPr>
            <a:spLocks noGrp="1"/>
          </p:cNvSpPr>
          <p:nvPr>
            <p:ph type="dt" sz="half" idx="10"/>
          </p:nvPr>
        </p:nvSpPr>
        <p:spPr/>
        <p:txBody>
          <a:bodyPr/>
          <a:lstStyle/>
          <a:p>
            <a:fld id="{0A332C9D-C68E-4283-9A37-7B726C72A3B0}" type="datetimeFigureOut">
              <a:rPr lang="en-US" smtClean="0"/>
              <a:t>12/20/2020</a:t>
            </a:fld>
            <a:endParaRPr lang="en-US"/>
          </a:p>
        </p:txBody>
      </p:sp>
      <p:sp>
        <p:nvSpPr>
          <p:cNvPr id="5" name="Footer Placeholder 4">
            <a:extLst>
              <a:ext uri="{FF2B5EF4-FFF2-40B4-BE49-F238E27FC236}">
                <a16:creationId xmlns:a16="http://schemas.microsoft.com/office/drawing/2014/main" id="{12544DFF-8844-4F19-BB24-2CA17D8B71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5D5350-EA71-472E-BB10-57A7D7275AC4}"/>
              </a:ext>
            </a:extLst>
          </p:cNvPr>
          <p:cNvSpPr>
            <a:spLocks noGrp="1"/>
          </p:cNvSpPr>
          <p:nvPr>
            <p:ph type="sldNum" sz="quarter" idx="12"/>
          </p:nvPr>
        </p:nvSpPr>
        <p:spPr/>
        <p:txBody>
          <a:bodyPr/>
          <a:lstStyle/>
          <a:p>
            <a:fld id="{6F345FBF-965D-4F99-8BCF-5A676AD60283}" type="slidenum">
              <a:rPr lang="en-US" smtClean="0"/>
              <a:t>‹#›</a:t>
            </a:fld>
            <a:endParaRPr lang="en-US"/>
          </a:p>
        </p:txBody>
      </p:sp>
    </p:spTree>
    <p:extLst>
      <p:ext uri="{BB962C8B-B14F-4D97-AF65-F5344CB8AC3E}">
        <p14:creationId xmlns:p14="http://schemas.microsoft.com/office/powerpoint/2010/main" val="2405095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C7344-225A-4851-A448-A995CF962D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3A1A62-CA68-416D-B502-EC7A7E39AF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3C95E5-32CA-49E1-8658-F9C7A3DC461D}"/>
              </a:ext>
            </a:extLst>
          </p:cNvPr>
          <p:cNvSpPr>
            <a:spLocks noGrp="1"/>
          </p:cNvSpPr>
          <p:nvPr>
            <p:ph type="dt" sz="half" idx="10"/>
          </p:nvPr>
        </p:nvSpPr>
        <p:spPr/>
        <p:txBody>
          <a:bodyPr/>
          <a:lstStyle/>
          <a:p>
            <a:fld id="{0A332C9D-C68E-4283-9A37-7B726C72A3B0}" type="datetimeFigureOut">
              <a:rPr lang="en-US" smtClean="0"/>
              <a:t>12/20/2020</a:t>
            </a:fld>
            <a:endParaRPr lang="en-US"/>
          </a:p>
        </p:txBody>
      </p:sp>
      <p:sp>
        <p:nvSpPr>
          <p:cNvPr id="5" name="Footer Placeholder 4">
            <a:extLst>
              <a:ext uri="{FF2B5EF4-FFF2-40B4-BE49-F238E27FC236}">
                <a16:creationId xmlns:a16="http://schemas.microsoft.com/office/drawing/2014/main" id="{3BFD5457-A5EA-457E-9FD3-CD7F1EE39A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5DF66B-0587-40F7-964F-FD8A4795E3BF}"/>
              </a:ext>
            </a:extLst>
          </p:cNvPr>
          <p:cNvSpPr>
            <a:spLocks noGrp="1"/>
          </p:cNvSpPr>
          <p:nvPr>
            <p:ph type="sldNum" sz="quarter" idx="12"/>
          </p:nvPr>
        </p:nvSpPr>
        <p:spPr/>
        <p:txBody>
          <a:bodyPr/>
          <a:lstStyle/>
          <a:p>
            <a:fld id="{6F345FBF-965D-4F99-8BCF-5A676AD60283}" type="slidenum">
              <a:rPr lang="en-US" smtClean="0"/>
              <a:t>‹#›</a:t>
            </a:fld>
            <a:endParaRPr lang="en-US"/>
          </a:p>
        </p:txBody>
      </p:sp>
    </p:spTree>
    <p:extLst>
      <p:ext uri="{BB962C8B-B14F-4D97-AF65-F5344CB8AC3E}">
        <p14:creationId xmlns:p14="http://schemas.microsoft.com/office/powerpoint/2010/main" val="2549480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98E60-8042-4E7F-9C3F-29C2173FF8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1B378C-F758-45BF-812C-5A92FD9ACE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44C215-2F7D-451E-A8BD-398B3574DC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8A08CD3-83EE-4DF7-9BCF-FE9BCF415B85}"/>
              </a:ext>
            </a:extLst>
          </p:cNvPr>
          <p:cNvSpPr>
            <a:spLocks noGrp="1"/>
          </p:cNvSpPr>
          <p:nvPr>
            <p:ph type="dt" sz="half" idx="10"/>
          </p:nvPr>
        </p:nvSpPr>
        <p:spPr/>
        <p:txBody>
          <a:bodyPr/>
          <a:lstStyle/>
          <a:p>
            <a:fld id="{0A332C9D-C68E-4283-9A37-7B726C72A3B0}" type="datetimeFigureOut">
              <a:rPr lang="en-US" smtClean="0"/>
              <a:t>12/20/2020</a:t>
            </a:fld>
            <a:endParaRPr lang="en-US"/>
          </a:p>
        </p:txBody>
      </p:sp>
      <p:sp>
        <p:nvSpPr>
          <p:cNvPr id="6" name="Footer Placeholder 5">
            <a:extLst>
              <a:ext uri="{FF2B5EF4-FFF2-40B4-BE49-F238E27FC236}">
                <a16:creationId xmlns:a16="http://schemas.microsoft.com/office/drawing/2014/main" id="{C5BB3435-C3F8-4550-BC8B-89FBF7D749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0B0096-90E4-42E4-952A-7EEB447DFCB3}"/>
              </a:ext>
            </a:extLst>
          </p:cNvPr>
          <p:cNvSpPr>
            <a:spLocks noGrp="1"/>
          </p:cNvSpPr>
          <p:nvPr>
            <p:ph type="sldNum" sz="quarter" idx="12"/>
          </p:nvPr>
        </p:nvSpPr>
        <p:spPr/>
        <p:txBody>
          <a:bodyPr/>
          <a:lstStyle/>
          <a:p>
            <a:fld id="{6F345FBF-965D-4F99-8BCF-5A676AD60283}" type="slidenum">
              <a:rPr lang="en-US" smtClean="0"/>
              <a:t>‹#›</a:t>
            </a:fld>
            <a:endParaRPr lang="en-US"/>
          </a:p>
        </p:txBody>
      </p:sp>
    </p:spTree>
    <p:extLst>
      <p:ext uri="{BB962C8B-B14F-4D97-AF65-F5344CB8AC3E}">
        <p14:creationId xmlns:p14="http://schemas.microsoft.com/office/powerpoint/2010/main" val="58291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CAABF-78D4-410F-B9FA-62649A6FE91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65C8B8-6575-447C-8EAC-FF39DD5484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F62F86-443F-4662-B2F9-A618C2FD56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62C5E0-2857-46A1-82F0-4BDDAB6483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F898DBE-8D08-4CD8-B5BC-2E0B303381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7C5C28-21EF-4554-805D-8093D60AB0B8}"/>
              </a:ext>
            </a:extLst>
          </p:cNvPr>
          <p:cNvSpPr>
            <a:spLocks noGrp="1"/>
          </p:cNvSpPr>
          <p:nvPr>
            <p:ph type="dt" sz="half" idx="10"/>
          </p:nvPr>
        </p:nvSpPr>
        <p:spPr/>
        <p:txBody>
          <a:bodyPr/>
          <a:lstStyle/>
          <a:p>
            <a:fld id="{0A332C9D-C68E-4283-9A37-7B726C72A3B0}" type="datetimeFigureOut">
              <a:rPr lang="en-US" smtClean="0"/>
              <a:t>12/20/2020</a:t>
            </a:fld>
            <a:endParaRPr lang="en-US"/>
          </a:p>
        </p:txBody>
      </p:sp>
      <p:sp>
        <p:nvSpPr>
          <p:cNvPr id="8" name="Footer Placeholder 7">
            <a:extLst>
              <a:ext uri="{FF2B5EF4-FFF2-40B4-BE49-F238E27FC236}">
                <a16:creationId xmlns:a16="http://schemas.microsoft.com/office/drawing/2014/main" id="{7979CC24-39A8-4BE7-8AB4-4934DC2C637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ABFBB3-EBCC-4998-9FE9-77E675DDB9AD}"/>
              </a:ext>
            </a:extLst>
          </p:cNvPr>
          <p:cNvSpPr>
            <a:spLocks noGrp="1"/>
          </p:cNvSpPr>
          <p:nvPr>
            <p:ph type="sldNum" sz="quarter" idx="12"/>
          </p:nvPr>
        </p:nvSpPr>
        <p:spPr/>
        <p:txBody>
          <a:bodyPr/>
          <a:lstStyle/>
          <a:p>
            <a:fld id="{6F345FBF-965D-4F99-8BCF-5A676AD60283}" type="slidenum">
              <a:rPr lang="en-US" smtClean="0"/>
              <a:t>‹#›</a:t>
            </a:fld>
            <a:endParaRPr lang="en-US"/>
          </a:p>
        </p:txBody>
      </p:sp>
    </p:spTree>
    <p:extLst>
      <p:ext uri="{BB962C8B-B14F-4D97-AF65-F5344CB8AC3E}">
        <p14:creationId xmlns:p14="http://schemas.microsoft.com/office/powerpoint/2010/main" val="1509275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D0800-967F-423B-80F0-65BDD51FEA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66C589-B30A-473A-A6DB-ACDCB370F995}"/>
              </a:ext>
            </a:extLst>
          </p:cNvPr>
          <p:cNvSpPr>
            <a:spLocks noGrp="1"/>
          </p:cNvSpPr>
          <p:nvPr>
            <p:ph type="dt" sz="half" idx="10"/>
          </p:nvPr>
        </p:nvSpPr>
        <p:spPr/>
        <p:txBody>
          <a:bodyPr/>
          <a:lstStyle/>
          <a:p>
            <a:fld id="{0A332C9D-C68E-4283-9A37-7B726C72A3B0}" type="datetimeFigureOut">
              <a:rPr lang="en-US" smtClean="0"/>
              <a:t>12/20/2020</a:t>
            </a:fld>
            <a:endParaRPr lang="en-US"/>
          </a:p>
        </p:txBody>
      </p:sp>
      <p:sp>
        <p:nvSpPr>
          <p:cNvPr id="4" name="Footer Placeholder 3">
            <a:extLst>
              <a:ext uri="{FF2B5EF4-FFF2-40B4-BE49-F238E27FC236}">
                <a16:creationId xmlns:a16="http://schemas.microsoft.com/office/drawing/2014/main" id="{5E97768B-1090-4351-AD70-E5555651F39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431DCA9-8C68-4C93-97D6-C2F1BFB3423B}"/>
              </a:ext>
            </a:extLst>
          </p:cNvPr>
          <p:cNvSpPr>
            <a:spLocks noGrp="1"/>
          </p:cNvSpPr>
          <p:nvPr>
            <p:ph type="sldNum" sz="quarter" idx="12"/>
          </p:nvPr>
        </p:nvSpPr>
        <p:spPr/>
        <p:txBody>
          <a:bodyPr/>
          <a:lstStyle/>
          <a:p>
            <a:fld id="{6F345FBF-965D-4F99-8BCF-5A676AD60283}" type="slidenum">
              <a:rPr lang="en-US" smtClean="0"/>
              <a:t>‹#›</a:t>
            </a:fld>
            <a:endParaRPr lang="en-US"/>
          </a:p>
        </p:txBody>
      </p:sp>
    </p:spTree>
    <p:extLst>
      <p:ext uri="{BB962C8B-B14F-4D97-AF65-F5344CB8AC3E}">
        <p14:creationId xmlns:p14="http://schemas.microsoft.com/office/powerpoint/2010/main" val="2038151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A3AB33-2D62-4572-BF3F-ABA4E5A00033}"/>
              </a:ext>
            </a:extLst>
          </p:cNvPr>
          <p:cNvSpPr>
            <a:spLocks noGrp="1"/>
          </p:cNvSpPr>
          <p:nvPr>
            <p:ph type="dt" sz="half" idx="10"/>
          </p:nvPr>
        </p:nvSpPr>
        <p:spPr/>
        <p:txBody>
          <a:bodyPr/>
          <a:lstStyle/>
          <a:p>
            <a:fld id="{0A332C9D-C68E-4283-9A37-7B726C72A3B0}" type="datetimeFigureOut">
              <a:rPr lang="en-US" smtClean="0"/>
              <a:t>12/20/2020</a:t>
            </a:fld>
            <a:endParaRPr lang="en-US"/>
          </a:p>
        </p:txBody>
      </p:sp>
      <p:sp>
        <p:nvSpPr>
          <p:cNvPr id="3" name="Footer Placeholder 2">
            <a:extLst>
              <a:ext uri="{FF2B5EF4-FFF2-40B4-BE49-F238E27FC236}">
                <a16:creationId xmlns:a16="http://schemas.microsoft.com/office/drawing/2014/main" id="{4E9B571D-04FE-446F-936B-89F4211174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0C92CD3-30BA-4897-8AF6-52953714CE4C}"/>
              </a:ext>
            </a:extLst>
          </p:cNvPr>
          <p:cNvSpPr>
            <a:spLocks noGrp="1"/>
          </p:cNvSpPr>
          <p:nvPr>
            <p:ph type="sldNum" sz="quarter" idx="12"/>
          </p:nvPr>
        </p:nvSpPr>
        <p:spPr/>
        <p:txBody>
          <a:bodyPr/>
          <a:lstStyle/>
          <a:p>
            <a:fld id="{6F345FBF-965D-4F99-8BCF-5A676AD60283}" type="slidenum">
              <a:rPr lang="en-US" smtClean="0"/>
              <a:t>‹#›</a:t>
            </a:fld>
            <a:endParaRPr lang="en-US"/>
          </a:p>
        </p:txBody>
      </p:sp>
    </p:spTree>
    <p:extLst>
      <p:ext uri="{BB962C8B-B14F-4D97-AF65-F5344CB8AC3E}">
        <p14:creationId xmlns:p14="http://schemas.microsoft.com/office/powerpoint/2010/main" val="2342382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352FA-CEA5-4318-B826-F05CEAA80F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05FDFC-A211-4A3F-93E3-552BC66910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E2E3A6-290F-43B7-AEB0-52AA9874D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944F54-6F1B-492B-8DF5-F78267A42F3D}"/>
              </a:ext>
            </a:extLst>
          </p:cNvPr>
          <p:cNvSpPr>
            <a:spLocks noGrp="1"/>
          </p:cNvSpPr>
          <p:nvPr>
            <p:ph type="dt" sz="half" idx="10"/>
          </p:nvPr>
        </p:nvSpPr>
        <p:spPr/>
        <p:txBody>
          <a:bodyPr/>
          <a:lstStyle/>
          <a:p>
            <a:fld id="{0A332C9D-C68E-4283-9A37-7B726C72A3B0}" type="datetimeFigureOut">
              <a:rPr lang="en-US" smtClean="0"/>
              <a:t>12/20/2020</a:t>
            </a:fld>
            <a:endParaRPr lang="en-US"/>
          </a:p>
        </p:txBody>
      </p:sp>
      <p:sp>
        <p:nvSpPr>
          <p:cNvPr id="6" name="Footer Placeholder 5">
            <a:extLst>
              <a:ext uri="{FF2B5EF4-FFF2-40B4-BE49-F238E27FC236}">
                <a16:creationId xmlns:a16="http://schemas.microsoft.com/office/drawing/2014/main" id="{4C332BEE-1E79-4EA3-979A-463B80111E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045934-2A90-4375-8DEF-B2B12E66033E}"/>
              </a:ext>
            </a:extLst>
          </p:cNvPr>
          <p:cNvSpPr>
            <a:spLocks noGrp="1"/>
          </p:cNvSpPr>
          <p:nvPr>
            <p:ph type="sldNum" sz="quarter" idx="12"/>
          </p:nvPr>
        </p:nvSpPr>
        <p:spPr/>
        <p:txBody>
          <a:bodyPr/>
          <a:lstStyle/>
          <a:p>
            <a:fld id="{6F345FBF-965D-4F99-8BCF-5A676AD60283}" type="slidenum">
              <a:rPr lang="en-US" smtClean="0"/>
              <a:t>‹#›</a:t>
            </a:fld>
            <a:endParaRPr lang="en-US"/>
          </a:p>
        </p:txBody>
      </p:sp>
    </p:spTree>
    <p:extLst>
      <p:ext uri="{BB962C8B-B14F-4D97-AF65-F5344CB8AC3E}">
        <p14:creationId xmlns:p14="http://schemas.microsoft.com/office/powerpoint/2010/main" val="404522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0F50C-B264-4F00-81E7-4CF83B3117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0A0452D-F803-462F-9A7B-D9D384D9B0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8B72792-D2BB-4CCD-85B7-FDAF58AF33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D4B8FE-D7B1-4D92-AF8B-6DCEA054F3A3}"/>
              </a:ext>
            </a:extLst>
          </p:cNvPr>
          <p:cNvSpPr>
            <a:spLocks noGrp="1"/>
          </p:cNvSpPr>
          <p:nvPr>
            <p:ph type="dt" sz="half" idx="10"/>
          </p:nvPr>
        </p:nvSpPr>
        <p:spPr/>
        <p:txBody>
          <a:bodyPr/>
          <a:lstStyle/>
          <a:p>
            <a:fld id="{0A332C9D-C68E-4283-9A37-7B726C72A3B0}" type="datetimeFigureOut">
              <a:rPr lang="en-US" smtClean="0"/>
              <a:t>12/20/2020</a:t>
            </a:fld>
            <a:endParaRPr lang="en-US"/>
          </a:p>
        </p:txBody>
      </p:sp>
      <p:sp>
        <p:nvSpPr>
          <p:cNvPr id="6" name="Footer Placeholder 5">
            <a:extLst>
              <a:ext uri="{FF2B5EF4-FFF2-40B4-BE49-F238E27FC236}">
                <a16:creationId xmlns:a16="http://schemas.microsoft.com/office/drawing/2014/main" id="{E61D35E9-ED8F-4AD8-85C9-254026EDFC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3BAC13-DCC4-4D2B-B9B2-6ECC4847F99E}"/>
              </a:ext>
            </a:extLst>
          </p:cNvPr>
          <p:cNvSpPr>
            <a:spLocks noGrp="1"/>
          </p:cNvSpPr>
          <p:nvPr>
            <p:ph type="sldNum" sz="quarter" idx="12"/>
          </p:nvPr>
        </p:nvSpPr>
        <p:spPr/>
        <p:txBody>
          <a:bodyPr/>
          <a:lstStyle/>
          <a:p>
            <a:fld id="{6F345FBF-965D-4F99-8BCF-5A676AD60283}" type="slidenum">
              <a:rPr lang="en-US" smtClean="0"/>
              <a:t>‹#›</a:t>
            </a:fld>
            <a:endParaRPr lang="en-US"/>
          </a:p>
        </p:txBody>
      </p:sp>
    </p:spTree>
    <p:extLst>
      <p:ext uri="{BB962C8B-B14F-4D97-AF65-F5344CB8AC3E}">
        <p14:creationId xmlns:p14="http://schemas.microsoft.com/office/powerpoint/2010/main" val="4065396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53EFE8-19EE-41FF-AD8F-7A06FCCC21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D2E97B-5D9B-4ACB-9CE5-B9DC6B4EC6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ABA221-2E44-4E92-9DA1-CD86521674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32C9D-C68E-4283-9A37-7B726C72A3B0}" type="datetimeFigureOut">
              <a:rPr lang="en-US" smtClean="0"/>
              <a:t>12/20/2020</a:t>
            </a:fld>
            <a:endParaRPr lang="en-US"/>
          </a:p>
        </p:txBody>
      </p:sp>
      <p:sp>
        <p:nvSpPr>
          <p:cNvPr id="5" name="Footer Placeholder 4">
            <a:extLst>
              <a:ext uri="{FF2B5EF4-FFF2-40B4-BE49-F238E27FC236}">
                <a16:creationId xmlns:a16="http://schemas.microsoft.com/office/drawing/2014/main" id="{562B5E5E-ED33-41A7-8B73-DDFB03E67C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96CC302-0583-445E-BCE1-50046D16AC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345FBF-965D-4F99-8BCF-5A676AD60283}" type="slidenum">
              <a:rPr lang="en-US" smtClean="0"/>
              <a:t>‹#›</a:t>
            </a:fld>
            <a:endParaRPr lang="en-US"/>
          </a:p>
        </p:txBody>
      </p:sp>
    </p:spTree>
    <p:extLst>
      <p:ext uri="{BB962C8B-B14F-4D97-AF65-F5344CB8AC3E}">
        <p14:creationId xmlns:p14="http://schemas.microsoft.com/office/powerpoint/2010/main" val="424202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C724B-9A7C-42CB-B084-1A4A033CD53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B7CFA7D4-8E4F-49C3-9791-15B2D2F701A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49469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But thou, Bethlehem </a:t>
            </a:r>
            <a:r>
              <a:rPr lang="en-US" sz="4400" dirty="0" err="1"/>
              <a:t>Ephratah</a:t>
            </a:r>
            <a:r>
              <a:rPr lang="en-US" sz="4400" dirty="0"/>
              <a:t>, though thou be little among the thousands of Judah, yet out of thee shall he come forth unto me that is to be ruler in Israel; whose goings forth have been from of old, from everlasting. (Micah 5:2)</a:t>
            </a:r>
            <a:br>
              <a:rPr lang="en-US" sz="4400" dirty="0"/>
            </a:br>
            <a:endParaRPr lang="en-US" sz="4400" dirty="0"/>
          </a:p>
        </p:txBody>
      </p:sp>
    </p:spTree>
    <p:extLst>
      <p:ext uri="{BB962C8B-B14F-4D97-AF65-F5344CB8AC3E}">
        <p14:creationId xmlns:p14="http://schemas.microsoft.com/office/powerpoint/2010/main" val="2413809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8443-5105-40C7-B7B8-47896253CC0D}"/>
              </a:ext>
            </a:extLst>
          </p:cNvPr>
          <p:cNvSpPr>
            <a:spLocks noGrp="1"/>
          </p:cNvSpPr>
          <p:nvPr>
            <p:ph type="title"/>
          </p:nvPr>
        </p:nvSpPr>
        <p:spPr>
          <a:xfrm>
            <a:off x="838200" y="390063"/>
            <a:ext cx="10515600" cy="1325563"/>
          </a:xfrm>
        </p:spPr>
        <p:txBody>
          <a:bodyPr/>
          <a:lstStyle/>
          <a:p>
            <a:r>
              <a:rPr lang="en-US" dirty="0"/>
              <a:t>5 Facts that Help Us Respond to the Savior</a:t>
            </a:r>
          </a:p>
        </p:txBody>
      </p:sp>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p:txBody>
          <a:bodyPr>
            <a:normAutofit/>
          </a:bodyPr>
          <a:lstStyle/>
          <a:p>
            <a:r>
              <a:rPr lang="en-US" sz="4400" dirty="0"/>
              <a:t>Fact #1- God provided the Savior. V. 1-7</a:t>
            </a:r>
          </a:p>
          <a:p>
            <a:pPr lvl="1"/>
            <a:r>
              <a:rPr lang="en-US" sz="4000" dirty="0"/>
              <a:t>He was identified by His heritage.  (</a:t>
            </a:r>
            <a:r>
              <a:rPr lang="en-US" sz="4000" dirty="0" err="1"/>
              <a:t>v.1</a:t>
            </a:r>
            <a:r>
              <a:rPr lang="en-US" sz="4000" dirty="0"/>
              <a:t>-3)</a:t>
            </a:r>
          </a:p>
          <a:p>
            <a:pPr lvl="1"/>
            <a:r>
              <a:rPr lang="en-US" sz="4000" dirty="0"/>
              <a:t>He was identified by His birthplace. (</a:t>
            </a:r>
            <a:r>
              <a:rPr lang="en-US" sz="4000" dirty="0" err="1"/>
              <a:t>v.3</a:t>
            </a:r>
            <a:r>
              <a:rPr lang="en-US" sz="4000" dirty="0"/>
              <a:t>)</a:t>
            </a:r>
          </a:p>
          <a:p>
            <a:pPr lvl="1"/>
            <a:r>
              <a:rPr lang="en-US" sz="4000" dirty="0"/>
              <a:t>He was  identified by Mary’s care for</a:t>
            </a:r>
            <a:br>
              <a:rPr lang="en-US" sz="4000" dirty="0"/>
            </a:br>
            <a:r>
              <a:rPr lang="en-US" sz="4000" dirty="0"/>
              <a:t>Him. (</a:t>
            </a:r>
            <a:r>
              <a:rPr lang="en-US" sz="4000" dirty="0" err="1"/>
              <a:t>v.7</a:t>
            </a:r>
            <a:r>
              <a:rPr lang="en-US" sz="4000" dirty="0"/>
              <a:t>)</a:t>
            </a:r>
          </a:p>
        </p:txBody>
      </p:sp>
    </p:spTree>
    <p:extLst>
      <p:ext uri="{BB962C8B-B14F-4D97-AF65-F5344CB8AC3E}">
        <p14:creationId xmlns:p14="http://schemas.microsoft.com/office/powerpoint/2010/main" val="1740251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fontScale="92500"/>
          </a:bodyPr>
          <a:lstStyle/>
          <a:p>
            <a:pPr marL="0" indent="0">
              <a:buNone/>
            </a:pPr>
            <a:r>
              <a:rPr lang="en-US" sz="4400" dirty="0"/>
              <a:t>(6)  And so it was, that, while they were there, the days were accomplished that she should be delivered. (7)  And she brought forth her firstborn son, and wrapped him in swaddling clothes, and laid him in a manger; because there was no room for them in the inn.</a:t>
            </a:r>
          </a:p>
          <a:p>
            <a:pPr marL="0" indent="0">
              <a:buNone/>
            </a:pPr>
            <a:r>
              <a:rPr lang="en-US" sz="4400" dirty="0"/>
              <a:t>(Luke 2:6-7)</a:t>
            </a:r>
          </a:p>
          <a:p>
            <a:pPr marL="0" indent="0">
              <a:buNone/>
            </a:pPr>
            <a:br>
              <a:rPr lang="en-US" sz="4400" dirty="0"/>
            </a:br>
            <a:endParaRPr lang="en-US" sz="4400" dirty="0"/>
          </a:p>
        </p:txBody>
      </p:sp>
    </p:spTree>
    <p:extLst>
      <p:ext uri="{BB962C8B-B14F-4D97-AF65-F5344CB8AC3E}">
        <p14:creationId xmlns:p14="http://schemas.microsoft.com/office/powerpoint/2010/main" val="2316609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8443-5105-40C7-B7B8-47896253CC0D}"/>
              </a:ext>
            </a:extLst>
          </p:cNvPr>
          <p:cNvSpPr>
            <a:spLocks noGrp="1"/>
          </p:cNvSpPr>
          <p:nvPr>
            <p:ph type="title"/>
          </p:nvPr>
        </p:nvSpPr>
        <p:spPr/>
        <p:txBody>
          <a:bodyPr/>
          <a:lstStyle/>
          <a:p>
            <a:r>
              <a:rPr lang="en-US" dirty="0"/>
              <a:t>5 Facts that Help Us Respond to the Savior</a:t>
            </a:r>
          </a:p>
        </p:txBody>
      </p:sp>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p:txBody>
          <a:bodyPr>
            <a:normAutofit/>
          </a:bodyPr>
          <a:lstStyle/>
          <a:p>
            <a:r>
              <a:rPr lang="en-US" sz="3200" dirty="0"/>
              <a:t>Fact #1- God provided the Savior. V. 1-7</a:t>
            </a:r>
          </a:p>
          <a:p>
            <a:r>
              <a:rPr lang="en-US" sz="4400" dirty="0"/>
              <a:t>Fact #2- God announced the Savior. (</a:t>
            </a:r>
            <a:r>
              <a:rPr lang="en-US" sz="4400" dirty="0" err="1"/>
              <a:t>v.8</a:t>
            </a:r>
            <a:r>
              <a:rPr lang="en-US" sz="4400" dirty="0"/>
              <a:t>-14)</a:t>
            </a:r>
          </a:p>
        </p:txBody>
      </p:sp>
    </p:spTree>
    <p:extLst>
      <p:ext uri="{BB962C8B-B14F-4D97-AF65-F5344CB8AC3E}">
        <p14:creationId xmlns:p14="http://schemas.microsoft.com/office/powerpoint/2010/main" val="3452137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And there were in the same country shepherds abiding in the field, keeping watch over their flock by night.</a:t>
            </a:r>
            <a:br>
              <a:rPr lang="en-US" sz="4400" dirty="0"/>
            </a:br>
            <a:r>
              <a:rPr lang="en-US" sz="4400" dirty="0"/>
              <a:t>(Luke 2:8)</a:t>
            </a:r>
          </a:p>
        </p:txBody>
      </p:sp>
    </p:spTree>
    <p:extLst>
      <p:ext uri="{BB962C8B-B14F-4D97-AF65-F5344CB8AC3E}">
        <p14:creationId xmlns:p14="http://schemas.microsoft.com/office/powerpoint/2010/main" val="176105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u="sng" dirty="0"/>
              <a:t>(9) And, lo, the angel of the Lord came upon them,</a:t>
            </a:r>
          </a:p>
        </p:txBody>
      </p:sp>
    </p:spTree>
    <p:extLst>
      <p:ext uri="{BB962C8B-B14F-4D97-AF65-F5344CB8AC3E}">
        <p14:creationId xmlns:p14="http://schemas.microsoft.com/office/powerpoint/2010/main" val="2784686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(9) And, lo, the angel of the Lord came upon them, </a:t>
            </a:r>
            <a:r>
              <a:rPr lang="en-US" sz="4400" u="sng" dirty="0"/>
              <a:t>and the glory of the Lord shone round about them</a:t>
            </a:r>
          </a:p>
        </p:txBody>
      </p:sp>
    </p:spTree>
    <p:extLst>
      <p:ext uri="{BB962C8B-B14F-4D97-AF65-F5344CB8AC3E}">
        <p14:creationId xmlns:p14="http://schemas.microsoft.com/office/powerpoint/2010/main" val="3752205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(9) And, lo, the angel of the Lord came upon them, and the glory of the Lord shone round about them, </a:t>
            </a:r>
            <a:r>
              <a:rPr lang="en-US" sz="4400" u="sng" dirty="0"/>
              <a:t>and they were sore afraid." </a:t>
            </a:r>
          </a:p>
        </p:txBody>
      </p:sp>
    </p:spTree>
    <p:extLst>
      <p:ext uri="{BB962C8B-B14F-4D97-AF65-F5344CB8AC3E}">
        <p14:creationId xmlns:p14="http://schemas.microsoft.com/office/powerpoint/2010/main" val="794037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"(10) And the angel said unto them, Fear not: for, behold, I bring you good tidings of great joy,"</a:t>
            </a:r>
            <a:endParaRPr lang="en-US" sz="4400" u="sng" dirty="0"/>
          </a:p>
        </p:txBody>
      </p:sp>
    </p:spTree>
    <p:extLst>
      <p:ext uri="{BB962C8B-B14F-4D97-AF65-F5344CB8AC3E}">
        <p14:creationId xmlns:p14="http://schemas.microsoft.com/office/powerpoint/2010/main" val="1171102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(10) And the angel said unto them, Fear not: for, behold, I bring you good tidings of great joy, </a:t>
            </a:r>
            <a:r>
              <a:rPr lang="en-US" sz="4400" u="sng" dirty="0"/>
              <a:t>which shall be to all people</a:t>
            </a:r>
            <a:r>
              <a:rPr lang="en-US" sz="4400" dirty="0"/>
              <a:t>.</a:t>
            </a:r>
            <a:endParaRPr lang="en-US" sz="4400" u="sng" dirty="0"/>
          </a:p>
        </p:txBody>
      </p:sp>
    </p:spTree>
    <p:extLst>
      <p:ext uri="{BB962C8B-B14F-4D97-AF65-F5344CB8AC3E}">
        <p14:creationId xmlns:p14="http://schemas.microsoft.com/office/powerpoint/2010/main" val="679917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(11)  For unto you is born this day in the city of David a </a:t>
            </a:r>
            <a:r>
              <a:rPr lang="en-US" sz="4400" dirty="0" err="1"/>
              <a:t>Saviour</a:t>
            </a:r>
            <a:r>
              <a:rPr lang="en-US" sz="4400" dirty="0"/>
              <a:t>, which is Christ the Lord.</a:t>
            </a:r>
            <a:br>
              <a:rPr lang="en-US" sz="4400" dirty="0"/>
            </a:br>
            <a:r>
              <a:rPr lang="en-US" sz="4400" dirty="0"/>
              <a:t>(Luke 2:11)</a:t>
            </a:r>
          </a:p>
        </p:txBody>
      </p:sp>
    </p:spTree>
    <p:extLst>
      <p:ext uri="{BB962C8B-B14F-4D97-AF65-F5344CB8AC3E}">
        <p14:creationId xmlns:p14="http://schemas.microsoft.com/office/powerpoint/2010/main" val="37085740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(11) For </a:t>
            </a:r>
            <a:r>
              <a:rPr lang="en-US" sz="4400" u="sng" dirty="0"/>
              <a:t>unto you </a:t>
            </a:r>
            <a:r>
              <a:rPr lang="en-US" sz="4400" dirty="0"/>
              <a:t>is born this day…</a:t>
            </a:r>
            <a:endParaRPr lang="en-US" sz="4400" u="sng" dirty="0"/>
          </a:p>
        </p:txBody>
      </p:sp>
    </p:spTree>
    <p:extLst>
      <p:ext uri="{BB962C8B-B14F-4D97-AF65-F5344CB8AC3E}">
        <p14:creationId xmlns:p14="http://schemas.microsoft.com/office/powerpoint/2010/main" val="18933653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(11)  For unto you is born this day in the city of David a </a:t>
            </a:r>
            <a:r>
              <a:rPr lang="en-US" sz="4400" dirty="0" err="1"/>
              <a:t>Saviour</a:t>
            </a:r>
            <a:r>
              <a:rPr lang="en-US" sz="4400" dirty="0"/>
              <a:t>, which is Christ the Lord. </a:t>
            </a:r>
            <a:endParaRPr lang="en-US" sz="4400" u="sng" dirty="0"/>
          </a:p>
        </p:txBody>
      </p:sp>
    </p:spTree>
    <p:extLst>
      <p:ext uri="{BB962C8B-B14F-4D97-AF65-F5344CB8AC3E}">
        <p14:creationId xmlns:p14="http://schemas.microsoft.com/office/powerpoint/2010/main" val="17786668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3 Titles of Jesus in Verse 11</a:t>
            </a:r>
          </a:p>
          <a:p>
            <a:pPr marL="742950" indent="-742950">
              <a:buFont typeface="+mj-lt"/>
              <a:buAutoNum type="arabicPeriod"/>
            </a:pPr>
            <a:r>
              <a:rPr lang="en-US" sz="4400" dirty="0"/>
              <a:t>Savior</a:t>
            </a:r>
          </a:p>
          <a:p>
            <a:pPr marL="742950" indent="-742950">
              <a:buFont typeface="+mj-lt"/>
              <a:buAutoNum type="arabicPeriod"/>
            </a:pPr>
            <a:r>
              <a:rPr lang="en-US" sz="4400" dirty="0"/>
              <a:t>Christ</a:t>
            </a:r>
          </a:p>
          <a:p>
            <a:pPr marL="742950" indent="-742950">
              <a:buFont typeface="+mj-lt"/>
              <a:buAutoNum type="arabicPeriod"/>
            </a:pPr>
            <a:r>
              <a:rPr lang="en-US" sz="4400" dirty="0"/>
              <a:t>Lord</a:t>
            </a:r>
          </a:p>
        </p:txBody>
      </p:sp>
    </p:spTree>
    <p:extLst>
      <p:ext uri="{BB962C8B-B14F-4D97-AF65-F5344CB8AC3E}">
        <p14:creationId xmlns:p14="http://schemas.microsoft.com/office/powerpoint/2010/main" val="4577584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(12) And this shall be a sign unto you; Ye shall find the babe wrapped in swaddling clothes, lying in a manger.</a:t>
            </a:r>
            <a:endParaRPr lang="en-US" sz="4400" u="sng" dirty="0"/>
          </a:p>
        </p:txBody>
      </p:sp>
    </p:spTree>
    <p:extLst>
      <p:ext uri="{BB962C8B-B14F-4D97-AF65-F5344CB8AC3E}">
        <p14:creationId xmlns:p14="http://schemas.microsoft.com/office/powerpoint/2010/main" val="2821706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"(13) And suddenly there was with the angel a multitude of the heavenly host praising God, "</a:t>
            </a:r>
            <a:endParaRPr lang="en-US" sz="4400" u="sng" dirty="0"/>
          </a:p>
        </p:txBody>
      </p:sp>
    </p:spTree>
    <p:extLst>
      <p:ext uri="{BB962C8B-B14F-4D97-AF65-F5344CB8AC3E}">
        <p14:creationId xmlns:p14="http://schemas.microsoft.com/office/powerpoint/2010/main" val="24091919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(13) And suddenly there was with the angel a multitude of the heavenly host praising God, </a:t>
            </a:r>
            <a:r>
              <a:rPr lang="en-US" sz="4400" u="sng" dirty="0"/>
              <a:t>and saying, (14) Glory to God in the highest, and on earth peace, good will toward men.</a:t>
            </a:r>
          </a:p>
        </p:txBody>
      </p:sp>
    </p:spTree>
    <p:extLst>
      <p:ext uri="{BB962C8B-B14F-4D97-AF65-F5344CB8AC3E}">
        <p14:creationId xmlns:p14="http://schemas.microsoft.com/office/powerpoint/2010/main" val="32095495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fontScale="92500" lnSpcReduction="20000"/>
          </a:bodyPr>
          <a:lstStyle/>
          <a:p>
            <a:pPr marL="0" indent="0">
              <a:buNone/>
            </a:pPr>
            <a:r>
              <a:rPr lang="en-US" sz="4400" dirty="0"/>
              <a:t>But God </a:t>
            </a:r>
            <a:r>
              <a:rPr lang="en-US" sz="4400" dirty="0" err="1"/>
              <a:t>commendeth</a:t>
            </a:r>
            <a:r>
              <a:rPr lang="en-US" sz="4400" dirty="0"/>
              <a:t> his love toward us, in that, while we were yet sinners, Christ died for us.  (9)  Much more then, being now justified by his blood, we shall be saved from wrath through him.  (10)  For if, when we were enemies, we were reconciled to God by the death of his Son, much more, being reconciled, we shall be saved by his life.  (11)  And not only so, but we also joy in God through our Lord Jesus Christ, by whom we have now received the atonement.  </a:t>
            </a:r>
          </a:p>
          <a:p>
            <a:pPr marL="0" indent="0">
              <a:buNone/>
            </a:pPr>
            <a:r>
              <a:rPr lang="en-US" sz="4400" dirty="0"/>
              <a:t>Romans 5:8-11 </a:t>
            </a:r>
            <a:endParaRPr lang="en-US" sz="4400" u="sng" dirty="0"/>
          </a:p>
        </p:txBody>
      </p:sp>
    </p:spTree>
    <p:extLst>
      <p:ext uri="{BB962C8B-B14F-4D97-AF65-F5344CB8AC3E}">
        <p14:creationId xmlns:p14="http://schemas.microsoft.com/office/powerpoint/2010/main" val="34119872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fontScale="85000" lnSpcReduction="20000"/>
          </a:bodyPr>
          <a:lstStyle/>
          <a:p>
            <a:pPr marL="0" indent="0">
              <a:buNone/>
            </a:pPr>
            <a:r>
              <a:rPr lang="en-US" sz="4400" dirty="0"/>
              <a:t>Among whom also we all had our conversation in times past in the lusts of our flesh, fulfilling the desires of the flesh and of the mind; and were by nature the children of wrath, even as others.  (4)  But God, who is rich in mercy, for his great love wherewith he loved us, (5) Even when we were dead in sins, hath quickened us together with Christ, (by grace ye are saved;) (6) And hath raised us up together, and made us sit together in heavenly places in Christ Jesus: (7) That in the ages to come he might shew the exceeding riches of his grace in his kindness toward us through Christ Jesus.</a:t>
            </a:r>
          </a:p>
          <a:p>
            <a:pPr marL="0" indent="0">
              <a:buNone/>
            </a:pPr>
            <a:r>
              <a:rPr lang="en-US" sz="4400" dirty="0"/>
              <a:t>Ephesians 2:3-7 </a:t>
            </a:r>
            <a:endParaRPr lang="en-US" sz="4400" u="sng" dirty="0"/>
          </a:p>
        </p:txBody>
      </p:sp>
    </p:spTree>
    <p:extLst>
      <p:ext uri="{BB962C8B-B14F-4D97-AF65-F5344CB8AC3E}">
        <p14:creationId xmlns:p14="http://schemas.microsoft.com/office/powerpoint/2010/main" val="34088416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8443-5105-40C7-B7B8-47896253CC0D}"/>
              </a:ext>
            </a:extLst>
          </p:cNvPr>
          <p:cNvSpPr>
            <a:spLocks noGrp="1"/>
          </p:cNvSpPr>
          <p:nvPr>
            <p:ph type="title"/>
          </p:nvPr>
        </p:nvSpPr>
        <p:spPr/>
        <p:txBody>
          <a:bodyPr/>
          <a:lstStyle/>
          <a:p>
            <a:r>
              <a:rPr lang="en-US" dirty="0"/>
              <a:t>5 Facts that Help Us Respond to the Savior</a:t>
            </a:r>
          </a:p>
        </p:txBody>
      </p:sp>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p:txBody>
          <a:bodyPr>
            <a:normAutofit/>
          </a:bodyPr>
          <a:lstStyle/>
          <a:p>
            <a:r>
              <a:rPr lang="en-US" sz="3200" dirty="0"/>
              <a:t>Fact #1- God provided the Savior. V. 1-7</a:t>
            </a:r>
          </a:p>
          <a:p>
            <a:r>
              <a:rPr lang="en-US" sz="3200" dirty="0"/>
              <a:t>Fact #2- God announced the Savior. (</a:t>
            </a:r>
            <a:r>
              <a:rPr lang="en-US" sz="3200" dirty="0" err="1"/>
              <a:t>v.8</a:t>
            </a:r>
            <a:r>
              <a:rPr lang="en-US" sz="3200" dirty="0"/>
              <a:t>-14)</a:t>
            </a:r>
          </a:p>
          <a:p>
            <a:r>
              <a:rPr lang="en-US" sz="4400" dirty="0"/>
              <a:t>Fact #3- They Experienced the Savior. (</a:t>
            </a:r>
            <a:r>
              <a:rPr lang="en-US" sz="4400" dirty="0" err="1"/>
              <a:t>v.15</a:t>
            </a:r>
            <a:r>
              <a:rPr lang="en-US" sz="4400" dirty="0"/>
              <a:t>-16)</a:t>
            </a:r>
          </a:p>
        </p:txBody>
      </p:sp>
    </p:spTree>
    <p:extLst>
      <p:ext uri="{BB962C8B-B14F-4D97-AF65-F5344CB8AC3E}">
        <p14:creationId xmlns:p14="http://schemas.microsoft.com/office/powerpoint/2010/main" val="32874645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And it came to pass, as the angels were gone away from them into heaven, the shepherds said one to another, Let us now go even unto Bethlehem, and see this thing which is come to pass, which the Lord hath made known unto us.  (16)  And they came with haste, and found Mary, and Joseph, and the babe lying in a manger.</a:t>
            </a:r>
          </a:p>
          <a:p>
            <a:pPr marL="0" indent="0">
              <a:buNone/>
            </a:pPr>
            <a:r>
              <a:rPr lang="en-US" sz="4400" dirty="0"/>
              <a:t>Luke 2:15-16 </a:t>
            </a:r>
            <a:endParaRPr lang="en-US" sz="4400" u="sng" dirty="0"/>
          </a:p>
        </p:txBody>
      </p:sp>
    </p:spTree>
    <p:extLst>
      <p:ext uri="{BB962C8B-B14F-4D97-AF65-F5344CB8AC3E}">
        <p14:creationId xmlns:p14="http://schemas.microsoft.com/office/powerpoint/2010/main" val="1663954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8443-5105-40C7-B7B8-47896253CC0D}"/>
              </a:ext>
            </a:extLst>
          </p:cNvPr>
          <p:cNvSpPr>
            <a:spLocks noGrp="1"/>
          </p:cNvSpPr>
          <p:nvPr>
            <p:ph type="title"/>
          </p:nvPr>
        </p:nvSpPr>
        <p:spPr>
          <a:xfrm>
            <a:off x="896389" y="1595409"/>
            <a:ext cx="10515600" cy="1325563"/>
          </a:xfrm>
        </p:spPr>
        <p:txBody>
          <a:bodyPr>
            <a:normAutofit fontScale="90000"/>
          </a:bodyPr>
          <a:lstStyle/>
          <a:p>
            <a:pPr algn="ctr"/>
            <a:r>
              <a:rPr lang="en-US" dirty="0"/>
              <a:t>When we see several facts about what happened when Jesus was born, it will help us know the right way to respond to the Savior.</a:t>
            </a:r>
          </a:p>
        </p:txBody>
      </p:sp>
    </p:spTree>
    <p:extLst>
      <p:ext uri="{BB962C8B-B14F-4D97-AF65-F5344CB8AC3E}">
        <p14:creationId xmlns:p14="http://schemas.microsoft.com/office/powerpoint/2010/main" val="35374343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fontScale="77500" lnSpcReduction="20000"/>
          </a:bodyPr>
          <a:lstStyle/>
          <a:p>
            <a:pPr marL="0" indent="0">
              <a:buNone/>
            </a:pPr>
            <a:r>
              <a:rPr lang="en-US" sz="4400" dirty="0"/>
              <a:t>Thou </a:t>
            </a:r>
            <a:r>
              <a:rPr lang="en-US" sz="4400" dirty="0" err="1"/>
              <a:t>madest</a:t>
            </a:r>
            <a:r>
              <a:rPr lang="en-US" sz="4400" dirty="0"/>
              <a:t> him a little lower than the angels; thou </a:t>
            </a:r>
            <a:r>
              <a:rPr lang="en-US" sz="4400" dirty="0" err="1"/>
              <a:t>crownedst</a:t>
            </a:r>
            <a:r>
              <a:rPr lang="en-US" sz="4400" dirty="0"/>
              <a:t> him with glory and </a:t>
            </a:r>
            <a:r>
              <a:rPr lang="en-US" sz="4400" dirty="0" err="1"/>
              <a:t>honour</a:t>
            </a:r>
            <a:r>
              <a:rPr lang="en-US" sz="4400" dirty="0"/>
              <a:t>, and didst set him over the works of thy hands:  (8)  Thou hast put all things in subjection under his feet. For in that he put all in subjection under him, he left nothing that is not put under him. But now we see not yet all things put under him.  (9)  But we see Jesus, who was made a little lower than the angels for the suffering of death, crowned with glory and </a:t>
            </a:r>
            <a:r>
              <a:rPr lang="en-US" sz="4400" dirty="0" err="1"/>
              <a:t>honour</a:t>
            </a:r>
            <a:r>
              <a:rPr lang="en-US" sz="4400" dirty="0"/>
              <a:t>; that he by the grace of God should taste death for every man.  (10)  For it became him, for whom are all things, and by whom are all things, in bringing many sons unto glory, to make the captain of their salvation perfect through sufferings.  </a:t>
            </a:r>
          </a:p>
          <a:p>
            <a:pPr marL="0" indent="0">
              <a:buNone/>
            </a:pPr>
            <a:r>
              <a:rPr lang="en-US" sz="4400" dirty="0"/>
              <a:t>Hebrews 2:7-10 </a:t>
            </a:r>
            <a:endParaRPr lang="en-US" sz="4400" u="sng" dirty="0"/>
          </a:p>
        </p:txBody>
      </p:sp>
    </p:spTree>
    <p:extLst>
      <p:ext uri="{BB962C8B-B14F-4D97-AF65-F5344CB8AC3E}">
        <p14:creationId xmlns:p14="http://schemas.microsoft.com/office/powerpoint/2010/main" val="35228735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8443-5105-40C7-B7B8-47896253CC0D}"/>
              </a:ext>
            </a:extLst>
          </p:cNvPr>
          <p:cNvSpPr>
            <a:spLocks noGrp="1"/>
          </p:cNvSpPr>
          <p:nvPr>
            <p:ph type="title"/>
          </p:nvPr>
        </p:nvSpPr>
        <p:spPr/>
        <p:txBody>
          <a:bodyPr/>
          <a:lstStyle/>
          <a:p>
            <a:r>
              <a:rPr lang="en-US" dirty="0"/>
              <a:t>5 Facts that Help Us Respond to the Savior</a:t>
            </a:r>
          </a:p>
        </p:txBody>
      </p:sp>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p:txBody>
          <a:bodyPr>
            <a:normAutofit/>
          </a:bodyPr>
          <a:lstStyle/>
          <a:p>
            <a:r>
              <a:rPr lang="en-US" sz="3200" dirty="0"/>
              <a:t>Fact #1- God provided the Savior. V. 1-7</a:t>
            </a:r>
          </a:p>
          <a:p>
            <a:r>
              <a:rPr lang="en-US" sz="3200" dirty="0"/>
              <a:t>Fact #2- God announced the Savior. (</a:t>
            </a:r>
            <a:r>
              <a:rPr lang="en-US" sz="3200" dirty="0" err="1"/>
              <a:t>v.8</a:t>
            </a:r>
            <a:r>
              <a:rPr lang="en-US" sz="3200" dirty="0"/>
              <a:t>-14)</a:t>
            </a:r>
          </a:p>
          <a:p>
            <a:r>
              <a:rPr lang="en-US" sz="3200" dirty="0"/>
              <a:t>Fact #3- They Experienced the Savior. (</a:t>
            </a:r>
            <a:r>
              <a:rPr lang="en-US" sz="3200" dirty="0" err="1"/>
              <a:t>v.15</a:t>
            </a:r>
            <a:r>
              <a:rPr lang="en-US" sz="3200" dirty="0"/>
              <a:t>-16)</a:t>
            </a:r>
          </a:p>
          <a:p>
            <a:r>
              <a:rPr lang="en-US" sz="4400" dirty="0"/>
              <a:t>Fact #4- They shared the Savior. (</a:t>
            </a:r>
            <a:r>
              <a:rPr lang="en-US" sz="4400" dirty="0" err="1"/>
              <a:t>v.17</a:t>
            </a:r>
            <a:r>
              <a:rPr lang="en-US" sz="4400" dirty="0"/>
              <a:t>-18)</a:t>
            </a:r>
          </a:p>
        </p:txBody>
      </p:sp>
    </p:spTree>
    <p:extLst>
      <p:ext uri="{BB962C8B-B14F-4D97-AF65-F5344CB8AC3E}">
        <p14:creationId xmlns:p14="http://schemas.microsoft.com/office/powerpoint/2010/main" val="28222661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And when they had seen it, they made known abroad the saying which was told them concerning this child.  (18)  And all they that heard it wondered at those things which were told them by the shepherds.  </a:t>
            </a:r>
          </a:p>
          <a:p>
            <a:pPr marL="0" indent="0">
              <a:buNone/>
            </a:pPr>
            <a:r>
              <a:rPr lang="en-US" sz="4400" dirty="0"/>
              <a:t>Luke 2:17-18</a:t>
            </a:r>
          </a:p>
        </p:txBody>
      </p:sp>
    </p:spTree>
    <p:extLst>
      <p:ext uri="{BB962C8B-B14F-4D97-AF65-F5344CB8AC3E}">
        <p14:creationId xmlns:p14="http://schemas.microsoft.com/office/powerpoint/2010/main" val="2420557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8443-5105-40C7-B7B8-47896253CC0D}"/>
              </a:ext>
            </a:extLst>
          </p:cNvPr>
          <p:cNvSpPr>
            <a:spLocks noGrp="1"/>
          </p:cNvSpPr>
          <p:nvPr>
            <p:ph type="title"/>
          </p:nvPr>
        </p:nvSpPr>
        <p:spPr/>
        <p:txBody>
          <a:bodyPr/>
          <a:lstStyle/>
          <a:p>
            <a:r>
              <a:rPr lang="en-US" dirty="0"/>
              <a:t>5 Facts that Help Us Respond to the Savior</a:t>
            </a:r>
          </a:p>
        </p:txBody>
      </p:sp>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p:txBody>
          <a:bodyPr>
            <a:normAutofit/>
          </a:bodyPr>
          <a:lstStyle/>
          <a:p>
            <a:r>
              <a:rPr lang="en-US" sz="3200" dirty="0"/>
              <a:t>Fact #1- God provided the Savior. V. 1-7</a:t>
            </a:r>
          </a:p>
          <a:p>
            <a:r>
              <a:rPr lang="en-US" sz="3200" dirty="0"/>
              <a:t>Fact #2- God announced the Savior. (</a:t>
            </a:r>
            <a:r>
              <a:rPr lang="en-US" sz="3200" dirty="0" err="1"/>
              <a:t>v.8</a:t>
            </a:r>
            <a:r>
              <a:rPr lang="en-US" sz="3200" dirty="0"/>
              <a:t>-14)</a:t>
            </a:r>
          </a:p>
          <a:p>
            <a:r>
              <a:rPr lang="en-US" sz="3200" dirty="0"/>
              <a:t>Fact #3- They Experienced the Savior. (</a:t>
            </a:r>
            <a:r>
              <a:rPr lang="en-US" sz="3200" dirty="0" err="1"/>
              <a:t>v.15</a:t>
            </a:r>
            <a:r>
              <a:rPr lang="en-US" sz="3200" dirty="0"/>
              <a:t>-16)</a:t>
            </a:r>
          </a:p>
          <a:p>
            <a:r>
              <a:rPr lang="en-US" sz="3200" dirty="0"/>
              <a:t>Fact #4- They shared the Savior. (</a:t>
            </a:r>
            <a:r>
              <a:rPr lang="en-US" sz="3200" dirty="0" err="1"/>
              <a:t>v.17</a:t>
            </a:r>
            <a:r>
              <a:rPr lang="en-US" sz="3200" dirty="0"/>
              <a:t>-18)</a:t>
            </a:r>
          </a:p>
          <a:p>
            <a:r>
              <a:rPr lang="en-US" sz="4400" dirty="0"/>
              <a:t>Fact #5- They Worshipped God. (</a:t>
            </a:r>
            <a:r>
              <a:rPr lang="en-US" sz="4400" dirty="0" err="1"/>
              <a:t>v.19</a:t>
            </a:r>
            <a:r>
              <a:rPr lang="en-US" sz="4400" dirty="0"/>
              <a:t>-20)</a:t>
            </a:r>
          </a:p>
        </p:txBody>
      </p:sp>
    </p:spTree>
    <p:extLst>
      <p:ext uri="{BB962C8B-B14F-4D97-AF65-F5344CB8AC3E}">
        <p14:creationId xmlns:p14="http://schemas.microsoft.com/office/powerpoint/2010/main" val="19365511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But Mary kept all these things, and pondered them in her heart.  (20)  And the shepherds returned, glorifying and praising God for all the things that they had heard and seen, as it was told unto them.  </a:t>
            </a:r>
            <a:br>
              <a:rPr lang="en-US" sz="4400" dirty="0"/>
            </a:br>
            <a:r>
              <a:rPr lang="en-US" sz="4400" dirty="0"/>
              <a:t>(Luke 2:19-20)</a:t>
            </a:r>
          </a:p>
        </p:txBody>
      </p:sp>
    </p:spTree>
    <p:extLst>
      <p:ext uri="{BB962C8B-B14F-4D97-AF65-F5344CB8AC3E}">
        <p14:creationId xmlns:p14="http://schemas.microsoft.com/office/powerpoint/2010/main" val="23770562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8443-5105-40C7-B7B8-47896253CC0D}"/>
              </a:ext>
            </a:extLst>
          </p:cNvPr>
          <p:cNvSpPr>
            <a:spLocks noGrp="1"/>
          </p:cNvSpPr>
          <p:nvPr>
            <p:ph type="title"/>
          </p:nvPr>
        </p:nvSpPr>
        <p:spPr/>
        <p:txBody>
          <a:bodyPr/>
          <a:lstStyle/>
          <a:p>
            <a:r>
              <a:rPr lang="en-US" dirty="0"/>
              <a:t>5 Facts that Help Us Respond to the Savior</a:t>
            </a:r>
          </a:p>
        </p:txBody>
      </p:sp>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p:txBody>
          <a:bodyPr>
            <a:noAutofit/>
          </a:bodyPr>
          <a:lstStyle/>
          <a:p>
            <a:r>
              <a:rPr lang="en-US" sz="3600" dirty="0"/>
              <a:t>Fact #1- God provided the Savior. V. 1-7</a:t>
            </a:r>
          </a:p>
          <a:p>
            <a:r>
              <a:rPr lang="en-US" sz="3600" dirty="0"/>
              <a:t>Fact #2- God announced the Savior. (</a:t>
            </a:r>
            <a:r>
              <a:rPr lang="en-US" sz="3600" dirty="0" err="1"/>
              <a:t>v.8</a:t>
            </a:r>
            <a:r>
              <a:rPr lang="en-US" sz="3600" dirty="0"/>
              <a:t>-14)</a:t>
            </a:r>
          </a:p>
          <a:p>
            <a:r>
              <a:rPr lang="en-US" sz="3600" dirty="0"/>
              <a:t>Fact #3- They Experienced the Savior. (</a:t>
            </a:r>
            <a:r>
              <a:rPr lang="en-US" sz="3600" dirty="0" err="1"/>
              <a:t>v.15</a:t>
            </a:r>
            <a:r>
              <a:rPr lang="en-US" sz="3600" dirty="0"/>
              <a:t>-16)</a:t>
            </a:r>
          </a:p>
          <a:p>
            <a:r>
              <a:rPr lang="en-US" sz="3600" dirty="0"/>
              <a:t>Fact #4- They shared the Savior. (</a:t>
            </a:r>
            <a:r>
              <a:rPr lang="en-US" sz="3600" dirty="0" err="1"/>
              <a:t>v.17</a:t>
            </a:r>
            <a:r>
              <a:rPr lang="en-US" sz="3600" dirty="0"/>
              <a:t>-18)</a:t>
            </a:r>
          </a:p>
          <a:p>
            <a:r>
              <a:rPr lang="en-US" sz="3600" dirty="0"/>
              <a:t>Fact #5- They Worshipped God. (</a:t>
            </a:r>
            <a:r>
              <a:rPr lang="en-US" sz="3600" dirty="0" err="1"/>
              <a:t>v.19</a:t>
            </a:r>
            <a:r>
              <a:rPr lang="en-US" sz="3600" dirty="0"/>
              <a:t>-20)</a:t>
            </a:r>
          </a:p>
        </p:txBody>
      </p:sp>
    </p:spTree>
    <p:extLst>
      <p:ext uri="{BB962C8B-B14F-4D97-AF65-F5344CB8AC3E}">
        <p14:creationId xmlns:p14="http://schemas.microsoft.com/office/powerpoint/2010/main" val="20229834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C724B-9A7C-42CB-B084-1A4A033CD53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B7CFA7D4-8E4F-49C3-9791-15B2D2F701A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52008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8443-5105-40C7-B7B8-47896253CC0D}"/>
              </a:ext>
            </a:extLst>
          </p:cNvPr>
          <p:cNvSpPr>
            <a:spLocks noGrp="1"/>
          </p:cNvSpPr>
          <p:nvPr>
            <p:ph type="title"/>
          </p:nvPr>
        </p:nvSpPr>
        <p:spPr/>
        <p:txBody>
          <a:bodyPr/>
          <a:lstStyle/>
          <a:p>
            <a:r>
              <a:rPr lang="en-US" dirty="0"/>
              <a:t>5 Facts that Help Us Respond to the Savior</a:t>
            </a:r>
          </a:p>
        </p:txBody>
      </p:sp>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p:txBody>
          <a:bodyPr>
            <a:normAutofit/>
          </a:bodyPr>
          <a:lstStyle/>
          <a:p>
            <a:r>
              <a:rPr lang="en-US" sz="4400" dirty="0"/>
              <a:t>Fact #1- God provided the Savior. V. 1-7</a:t>
            </a:r>
          </a:p>
        </p:txBody>
      </p:sp>
    </p:spTree>
    <p:extLst>
      <p:ext uri="{BB962C8B-B14F-4D97-AF65-F5344CB8AC3E}">
        <p14:creationId xmlns:p14="http://schemas.microsoft.com/office/powerpoint/2010/main" val="2098502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And it came to pass in those days, that there went out a decree from Caesar Augustus, that all the world should be taxed.  (2)  (And this taxing was first made when Cyrenius was governor of Syria.)</a:t>
            </a:r>
            <a:br>
              <a:rPr lang="en-US" sz="4400" dirty="0"/>
            </a:br>
            <a:r>
              <a:rPr lang="en-US" sz="4400" dirty="0"/>
              <a:t>(Luke 2:1-2)</a:t>
            </a:r>
          </a:p>
        </p:txBody>
      </p:sp>
    </p:spTree>
    <p:extLst>
      <p:ext uri="{BB962C8B-B14F-4D97-AF65-F5344CB8AC3E}">
        <p14:creationId xmlns:p14="http://schemas.microsoft.com/office/powerpoint/2010/main" val="1315723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(3)  And all went to be taxed, every one into his own city. And Joseph also went up from Galilee, out of the city of Nazareth, into Judaea, unto the city of David, which is called Bethlehem; (because he was of the house and lineage of David:)  (5)  To be taxed with Mary his espoused wife, being great with child.</a:t>
            </a:r>
            <a:br>
              <a:rPr lang="en-US" sz="4400" dirty="0"/>
            </a:br>
            <a:r>
              <a:rPr lang="en-US" sz="4400" dirty="0"/>
              <a:t>(Luke 2:3-5)</a:t>
            </a:r>
          </a:p>
        </p:txBody>
      </p:sp>
    </p:spTree>
    <p:extLst>
      <p:ext uri="{BB962C8B-B14F-4D97-AF65-F5344CB8AC3E}">
        <p14:creationId xmlns:p14="http://schemas.microsoft.com/office/powerpoint/2010/main" val="4005422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8443-5105-40C7-B7B8-47896253CC0D}"/>
              </a:ext>
            </a:extLst>
          </p:cNvPr>
          <p:cNvSpPr>
            <a:spLocks noGrp="1"/>
          </p:cNvSpPr>
          <p:nvPr>
            <p:ph type="title"/>
          </p:nvPr>
        </p:nvSpPr>
        <p:spPr>
          <a:xfrm>
            <a:off x="838200" y="390063"/>
            <a:ext cx="10515600" cy="1325563"/>
          </a:xfrm>
        </p:spPr>
        <p:txBody>
          <a:bodyPr/>
          <a:lstStyle/>
          <a:p>
            <a:r>
              <a:rPr lang="en-US" dirty="0"/>
              <a:t>5 Facts that Help Us Respond to the Savior</a:t>
            </a:r>
          </a:p>
        </p:txBody>
      </p:sp>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p:txBody>
          <a:bodyPr>
            <a:normAutofit/>
          </a:bodyPr>
          <a:lstStyle/>
          <a:p>
            <a:r>
              <a:rPr lang="en-US" sz="4400" dirty="0"/>
              <a:t>Fact #1- God provided the Savior. V. 1-7</a:t>
            </a:r>
          </a:p>
          <a:p>
            <a:pPr lvl="1"/>
            <a:r>
              <a:rPr lang="en-US" sz="4000" dirty="0"/>
              <a:t>He was identified by His heritage.  (</a:t>
            </a:r>
            <a:r>
              <a:rPr lang="en-US" sz="4000" dirty="0" err="1"/>
              <a:t>v.1</a:t>
            </a:r>
            <a:r>
              <a:rPr lang="en-US" sz="4000" dirty="0"/>
              <a:t>-3)</a:t>
            </a:r>
          </a:p>
        </p:txBody>
      </p:sp>
    </p:spTree>
    <p:extLst>
      <p:ext uri="{BB962C8B-B14F-4D97-AF65-F5344CB8AC3E}">
        <p14:creationId xmlns:p14="http://schemas.microsoft.com/office/powerpoint/2010/main" val="1302637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a:xfrm>
            <a:off x="838200" y="490451"/>
            <a:ext cx="10515600" cy="5686512"/>
          </a:xfrm>
        </p:spPr>
        <p:txBody>
          <a:bodyPr>
            <a:normAutofit/>
          </a:bodyPr>
          <a:lstStyle/>
          <a:p>
            <a:pPr marL="0" indent="0">
              <a:buNone/>
            </a:pPr>
            <a:r>
              <a:rPr lang="en-US" sz="4400" dirty="0"/>
              <a:t>And thine house and thy kingdom shall be established for ever before thee: thy throne shall be established for ever.</a:t>
            </a:r>
          </a:p>
          <a:p>
            <a:pPr marL="0" indent="0">
              <a:buNone/>
            </a:pPr>
            <a:r>
              <a:rPr lang="en-US" sz="4400" dirty="0"/>
              <a:t>(2 Samuel 7:16)</a:t>
            </a:r>
            <a:br>
              <a:rPr lang="en-US" sz="4400" dirty="0"/>
            </a:br>
            <a:endParaRPr lang="en-US" sz="4400" dirty="0"/>
          </a:p>
        </p:txBody>
      </p:sp>
    </p:spTree>
    <p:extLst>
      <p:ext uri="{BB962C8B-B14F-4D97-AF65-F5344CB8AC3E}">
        <p14:creationId xmlns:p14="http://schemas.microsoft.com/office/powerpoint/2010/main" val="3160929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8443-5105-40C7-B7B8-47896253CC0D}"/>
              </a:ext>
            </a:extLst>
          </p:cNvPr>
          <p:cNvSpPr>
            <a:spLocks noGrp="1"/>
          </p:cNvSpPr>
          <p:nvPr>
            <p:ph type="title"/>
          </p:nvPr>
        </p:nvSpPr>
        <p:spPr>
          <a:xfrm>
            <a:off x="838200" y="390063"/>
            <a:ext cx="10515600" cy="1325563"/>
          </a:xfrm>
        </p:spPr>
        <p:txBody>
          <a:bodyPr/>
          <a:lstStyle/>
          <a:p>
            <a:r>
              <a:rPr lang="en-US" dirty="0"/>
              <a:t>5 Facts that Help Us Respond to the Savior</a:t>
            </a:r>
          </a:p>
        </p:txBody>
      </p:sp>
      <p:sp>
        <p:nvSpPr>
          <p:cNvPr id="3" name="Content Placeholder 2">
            <a:extLst>
              <a:ext uri="{FF2B5EF4-FFF2-40B4-BE49-F238E27FC236}">
                <a16:creationId xmlns:a16="http://schemas.microsoft.com/office/drawing/2014/main" id="{437C0A23-60F0-466F-98C7-1A62430EECFE}"/>
              </a:ext>
            </a:extLst>
          </p:cNvPr>
          <p:cNvSpPr>
            <a:spLocks noGrp="1"/>
          </p:cNvSpPr>
          <p:nvPr>
            <p:ph idx="1"/>
          </p:nvPr>
        </p:nvSpPr>
        <p:spPr/>
        <p:txBody>
          <a:bodyPr>
            <a:normAutofit/>
          </a:bodyPr>
          <a:lstStyle/>
          <a:p>
            <a:r>
              <a:rPr lang="en-US" sz="4400" dirty="0"/>
              <a:t>Fact #1- God provided the Savior. V. 1-7</a:t>
            </a:r>
          </a:p>
          <a:p>
            <a:pPr lvl="1"/>
            <a:r>
              <a:rPr lang="en-US" sz="4000" dirty="0"/>
              <a:t>He was identified by His heritage.  (</a:t>
            </a:r>
            <a:r>
              <a:rPr lang="en-US" sz="4000" dirty="0" err="1"/>
              <a:t>v.1</a:t>
            </a:r>
            <a:r>
              <a:rPr lang="en-US" sz="4000" dirty="0"/>
              <a:t>-3)</a:t>
            </a:r>
          </a:p>
          <a:p>
            <a:pPr lvl="1"/>
            <a:r>
              <a:rPr lang="en-US" sz="4000" dirty="0"/>
              <a:t>He was identified by His birthplace. (</a:t>
            </a:r>
            <a:r>
              <a:rPr lang="en-US" sz="4000" dirty="0" err="1"/>
              <a:t>v.3</a:t>
            </a:r>
            <a:r>
              <a:rPr lang="en-US" sz="4000" dirty="0"/>
              <a:t>)</a:t>
            </a:r>
          </a:p>
        </p:txBody>
      </p:sp>
    </p:spTree>
    <p:extLst>
      <p:ext uri="{BB962C8B-B14F-4D97-AF65-F5344CB8AC3E}">
        <p14:creationId xmlns:p14="http://schemas.microsoft.com/office/powerpoint/2010/main" val="14017634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1641</Words>
  <Application>Microsoft Office PowerPoint</Application>
  <PresentationFormat>Widescreen</PresentationFormat>
  <Paragraphs>74</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Calibri Light</vt:lpstr>
      <vt:lpstr>Office Theme</vt:lpstr>
      <vt:lpstr>PowerPoint Presentation</vt:lpstr>
      <vt:lpstr>PowerPoint Presentation</vt:lpstr>
      <vt:lpstr>When we see several facts about what happened when Jesus was born, it will help us know the right way to respond to the Savior.</vt:lpstr>
      <vt:lpstr>5 Facts that Help Us Respond to the Savior</vt:lpstr>
      <vt:lpstr>PowerPoint Presentation</vt:lpstr>
      <vt:lpstr>PowerPoint Presentation</vt:lpstr>
      <vt:lpstr>5 Facts that Help Us Respond to the Savior</vt:lpstr>
      <vt:lpstr>PowerPoint Presentation</vt:lpstr>
      <vt:lpstr>5 Facts that Help Us Respond to the Savior</vt:lpstr>
      <vt:lpstr>PowerPoint Presentation</vt:lpstr>
      <vt:lpstr>5 Facts that Help Us Respond to the Savior</vt:lpstr>
      <vt:lpstr>PowerPoint Presentation</vt:lpstr>
      <vt:lpstr>5 Facts that Help Us Respond to the Savior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Facts that Help Us Respond to the Savior</vt:lpstr>
      <vt:lpstr>PowerPoint Presentation</vt:lpstr>
      <vt:lpstr>PowerPoint Presentation</vt:lpstr>
      <vt:lpstr>5 Facts that Help Us Respond to the Savior</vt:lpstr>
      <vt:lpstr>PowerPoint Presentation</vt:lpstr>
      <vt:lpstr>5 Facts that Help Us Respond to the Savior</vt:lpstr>
      <vt:lpstr>PowerPoint Presentation</vt:lpstr>
      <vt:lpstr>5 Facts that Help Us Respond to the Savior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Jennings</dc:creator>
  <cp:lastModifiedBy>Ben Jennings</cp:lastModifiedBy>
  <cp:revision>3</cp:revision>
  <dcterms:created xsi:type="dcterms:W3CDTF">2020-12-06T13:07:54Z</dcterms:created>
  <dcterms:modified xsi:type="dcterms:W3CDTF">2020-12-20T14:00:18Z</dcterms:modified>
</cp:coreProperties>
</file>