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8" r:id="rId2"/>
    <p:sldId id="356" r:id="rId3"/>
    <p:sldId id="360" r:id="rId4"/>
    <p:sldId id="357" r:id="rId5"/>
    <p:sldId id="359" r:id="rId6"/>
    <p:sldId id="358" r:id="rId7"/>
    <p:sldId id="257" r:id="rId8"/>
    <p:sldId id="264" r:id="rId9"/>
    <p:sldId id="272" r:id="rId10"/>
    <p:sldId id="273" r:id="rId11"/>
    <p:sldId id="274" r:id="rId12"/>
    <p:sldId id="265" r:id="rId13"/>
    <p:sldId id="267" r:id="rId14"/>
    <p:sldId id="275" r:id="rId15"/>
    <p:sldId id="276" r:id="rId16"/>
    <p:sldId id="277" r:id="rId17"/>
    <p:sldId id="261" r:id="rId18"/>
    <p:sldId id="280" r:id="rId19"/>
    <p:sldId id="282" r:id="rId20"/>
    <p:sldId id="284" r:id="rId21"/>
    <p:sldId id="281" r:id="rId22"/>
    <p:sldId id="283" r:id="rId23"/>
    <p:sldId id="286" r:id="rId24"/>
    <p:sldId id="287" r:id="rId25"/>
    <p:sldId id="289" r:id="rId26"/>
    <p:sldId id="290" r:id="rId27"/>
    <p:sldId id="291" r:id="rId28"/>
    <p:sldId id="292" r:id="rId29"/>
    <p:sldId id="293" r:id="rId30"/>
    <p:sldId id="294" r:id="rId31"/>
    <p:sldId id="295" r:id="rId32"/>
    <p:sldId id="296" r:id="rId33"/>
    <p:sldId id="297" r:id="rId34"/>
    <p:sldId id="299" r:id="rId35"/>
    <p:sldId id="300" r:id="rId36"/>
    <p:sldId id="302" r:id="rId37"/>
    <p:sldId id="303" r:id="rId38"/>
    <p:sldId id="304" r:id="rId39"/>
    <p:sldId id="305" r:id="rId40"/>
    <p:sldId id="306" r:id="rId41"/>
    <p:sldId id="307" r:id="rId42"/>
    <p:sldId id="308" r:id="rId43"/>
    <p:sldId id="309" r:id="rId44"/>
    <p:sldId id="310" r:id="rId45"/>
    <p:sldId id="279"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7" r:id="rId62"/>
    <p:sldId id="328" r:id="rId63"/>
    <p:sldId id="329" r:id="rId64"/>
    <p:sldId id="330" r:id="rId65"/>
    <p:sldId id="326" r:id="rId66"/>
    <p:sldId id="333" r:id="rId67"/>
    <p:sldId id="332" r:id="rId68"/>
    <p:sldId id="338" r:id="rId69"/>
    <p:sldId id="337" r:id="rId70"/>
    <p:sldId id="334" r:id="rId71"/>
    <p:sldId id="342" r:id="rId72"/>
    <p:sldId id="346" r:id="rId73"/>
    <p:sldId id="347" r:id="rId74"/>
    <p:sldId id="340" r:id="rId75"/>
    <p:sldId id="348" r:id="rId76"/>
    <p:sldId id="349" r:id="rId77"/>
    <p:sldId id="351" r:id="rId78"/>
    <p:sldId id="352" r:id="rId79"/>
    <p:sldId id="350" r:id="rId80"/>
    <p:sldId id="343" r:id="rId81"/>
    <p:sldId id="344" r:id="rId82"/>
    <p:sldId id="345" r:id="rId83"/>
    <p:sldId id="353" r:id="rId84"/>
    <p:sldId id="354" r:id="rId85"/>
    <p:sldId id="355"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8C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CAAF9-A172-4FEE-8331-7B824936BC4E}" v="15" dt="2021-03-19T18:13:49.9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4" d="100"/>
          <a:sy n="114" d="100"/>
        </p:scale>
        <p:origin x="30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Jennings" userId="9441f568-c06f-4936-8db0-3eb816bd79a5" providerId="ADAL" clId="{F0798D7E-732E-4A4B-98A4-7A5807820CE6}"/>
    <pc:docChg chg="custSel modSld">
      <pc:chgData name="Benjamin Jennings" userId="9441f568-c06f-4936-8db0-3eb816bd79a5" providerId="ADAL" clId="{F0798D7E-732E-4A4B-98A4-7A5807820CE6}" dt="2021-03-18T23:52:00.513" v="5" actId="20577"/>
      <pc:docMkLst>
        <pc:docMk/>
      </pc:docMkLst>
      <pc:sldChg chg="delSp modSp mod">
        <pc:chgData name="Benjamin Jennings" userId="9441f568-c06f-4936-8db0-3eb816bd79a5" providerId="ADAL" clId="{F0798D7E-732E-4A4B-98A4-7A5807820CE6}" dt="2021-03-18T23:52:00.513" v="5" actId="20577"/>
        <pc:sldMkLst>
          <pc:docMk/>
          <pc:sldMk cId="785764119" sldId="280"/>
        </pc:sldMkLst>
        <pc:spChg chg="del">
          <ac:chgData name="Benjamin Jennings" userId="9441f568-c06f-4936-8db0-3eb816bd79a5" providerId="ADAL" clId="{F0798D7E-732E-4A4B-98A4-7A5807820CE6}" dt="2021-03-18T23:51:41.504" v="0" actId="478"/>
          <ac:spMkLst>
            <pc:docMk/>
            <pc:sldMk cId="785764119" sldId="280"/>
            <ac:spMk id="11" creationId="{7865829B-D9BA-4B22-8CA2-A0792DF8FE2D}"/>
          </ac:spMkLst>
        </pc:spChg>
        <pc:spChg chg="del">
          <ac:chgData name="Benjamin Jennings" userId="9441f568-c06f-4936-8db0-3eb816bd79a5" providerId="ADAL" clId="{F0798D7E-732E-4A4B-98A4-7A5807820CE6}" dt="2021-03-18T23:51:44.959" v="1" actId="478"/>
          <ac:spMkLst>
            <pc:docMk/>
            <pc:sldMk cId="785764119" sldId="280"/>
            <ac:spMk id="16" creationId="{5A7901EA-1186-499C-ACC0-E4C55DD4E80B}"/>
          </ac:spMkLst>
        </pc:spChg>
        <pc:spChg chg="del">
          <ac:chgData name="Benjamin Jennings" userId="9441f568-c06f-4936-8db0-3eb816bd79a5" providerId="ADAL" clId="{F0798D7E-732E-4A4B-98A4-7A5807820CE6}" dt="2021-03-18T23:51:48.745" v="2" actId="478"/>
          <ac:spMkLst>
            <pc:docMk/>
            <pc:sldMk cId="785764119" sldId="280"/>
            <ac:spMk id="17" creationId="{203004E5-5696-439D-9C5C-030EB867D5D0}"/>
          </ac:spMkLst>
        </pc:spChg>
        <pc:spChg chg="mod">
          <ac:chgData name="Benjamin Jennings" userId="9441f568-c06f-4936-8db0-3eb816bd79a5" providerId="ADAL" clId="{F0798D7E-732E-4A4B-98A4-7A5807820CE6}" dt="2021-03-18T23:52:00.513" v="5" actId="20577"/>
          <ac:spMkLst>
            <pc:docMk/>
            <pc:sldMk cId="785764119" sldId="280"/>
            <ac:spMk id="19" creationId="{05CF7911-2A20-4103-AF13-6318D0DBC180}"/>
          </ac:spMkLst>
        </pc:spChg>
        <pc:spChg chg="del">
          <ac:chgData name="Benjamin Jennings" userId="9441f568-c06f-4936-8db0-3eb816bd79a5" providerId="ADAL" clId="{F0798D7E-732E-4A4B-98A4-7A5807820CE6}" dt="2021-03-18T23:51:50.977" v="3" actId="478"/>
          <ac:spMkLst>
            <pc:docMk/>
            <pc:sldMk cId="785764119" sldId="280"/>
            <ac:spMk id="20" creationId="{3854AEB3-6E68-45C5-A0DB-99CE5F9A001D}"/>
          </ac:spMkLst>
        </pc:spChg>
      </pc:sldChg>
    </pc:docChg>
  </pc:docChgLst>
  <pc:docChgLst>
    <pc:chgData name="Benjamin Jennings" userId="9441f568-c06f-4936-8db0-3eb816bd79a5" providerId="ADAL" clId="{579CAAF9-A172-4FEE-8331-7B824936BC4E}"/>
    <pc:docChg chg="undo custSel addSld delSld modSld sldOrd">
      <pc:chgData name="Benjamin Jennings" userId="9441f568-c06f-4936-8db0-3eb816bd79a5" providerId="ADAL" clId="{579CAAF9-A172-4FEE-8331-7B824936BC4E}" dt="2021-03-19T18:14:53.634" v="601" actId="47"/>
      <pc:docMkLst>
        <pc:docMk/>
      </pc:docMkLst>
      <pc:sldChg chg="modAnim">
        <pc:chgData name="Benjamin Jennings" userId="9441f568-c06f-4936-8db0-3eb816bd79a5" providerId="ADAL" clId="{579CAAF9-A172-4FEE-8331-7B824936BC4E}" dt="2021-03-19T18:12:48.813" v="577"/>
        <pc:sldMkLst>
          <pc:docMk/>
          <pc:sldMk cId="297155169" sldId="257"/>
        </pc:sldMkLst>
      </pc:sldChg>
      <pc:sldChg chg="modAnim">
        <pc:chgData name="Benjamin Jennings" userId="9441f568-c06f-4936-8db0-3eb816bd79a5" providerId="ADAL" clId="{579CAAF9-A172-4FEE-8331-7B824936BC4E}" dt="2021-03-19T18:13:42.550" v="588"/>
        <pc:sldMkLst>
          <pc:docMk/>
          <pc:sldMk cId="1111218527" sldId="261"/>
        </pc:sldMkLst>
      </pc:sldChg>
      <pc:sldChg chg="modAnim">
        <pc:chgData name="Benjamin Jennings" userId="9441f568-c06f-4936-8db0-3eb816bd79a5" providerId="ADAL" clId="{579CAAF9-A172-4FEE-8331-7B824936BC4E}" dt="2021-03-19T18:12:53.037" v="578"/>
        <pc:sldMkLst>
          <pc:docMk/>
          <pc:sldMk cId="3234340791" sldId="264"/>
        </pc:sldMkLst>
      </pc:sldChg>
      <pc:sldChg chg="modAnim">
        <pc:chgData name="Benjamin Jennings" userId="9441f568-c06f-4936-8db0-3eb816bd79a5" providerId="ADAL" clId="{579CAAF9-A172-4FEE-8331-7B824936BC4E}" dt="2021-03-19T18:13:15.336" v="582"/>
        <pc:sldMkLst>
          <pc:docMk/>
          <pc:sldMk cId="2534635682" sldId="265"/>
        </pc:sldMkLst>
      </pc:sldChg>
      <pc:sldChg chg="modAnim">
        <pc:chgData name="Benjamin Jennings" userId="9441f568-c06f-4936-8db0-3eb816bd79a5" providerId="ADAL" clId="{579CAAF9-A172-4FEE-8331-7B824936BC4E}" dt="2021-03-19T18:13:20.460" v="583"/>
        <pc:sldMkLst>
          <pc:docMk/>
          <pc:sldMk cId="1520657688" sldId="267"/>
        </pc:sldMkLst>
      </pc:sldChg>
      <pc:sldChg chg="modAnim">
        <pc:chgData name="Benjamin Jennings" userId="9441f568-c06f-4936-8db0-3eb816bd79a5" providerId="ADAL" clId="{579CAAF9-A172-4FEE-8331-7B824936BC4E}" dt="2021-03-19T18:12:56.208" v="579"/>
        <pc:sldMkLst>
          <pc:docMk/>
          <pc:sldMk cId="2072077272" sldId="272"/>
        </pc:sldMkLst>
      </pc:sldChg>
      <pc:sldChg chg="modAnim">
        <pc:chgData name="Benjamin Jennings" userId="9441f568-c06f-4936-8db0-3eb816bd79a5" providerId="ADAL" clId="{579CAAF9-A172-4FEE-8331-7B824936BC4E}" dt="2021-03-19T18:13:05.744" v="580"/>
        <pc:sldMkLst>
          <pc:docMk/>
          <pc:sldMk cId="890112812" sldId="273"/>
        </pc:sldMkLst>
      </pc:sldChg>
      <pc:sldChg chg="modAnim">
        <pc:chgData name="Benjamin Jennings" userId="9441f568-c06f-4936-8db0-3eb816bd79a5" providerId="ADAL" clId="{579CAAF9-A172-4FEE-8331-7B824936BC4E}" dt="2021-03-19T18:13:11.124" v="581"/>
        <pc:sldMkLst>
          <pc:docMk/>
          <pc:sldMk cId="3598385944" sldId="274"/>
        </pc:sldMkLst>
      </pc:sldChg>
      <pc:sldChg chg="modAnim">
        <pc:chgData name="Benjamin Jennings" userId="9441f568-c06f-4936-8db0-3eb816bd79a5" providerId="ADAL" clId="{579CAAF9-A172-4FEE-8331-7B824936BC4E}" dt="2021-03-19T18:13:24.878" v="584"/>
        <pc:sldMkLst>
          <pc:docMk/>
          <pc:sldMk cId="335391127" sldId="275"/>
        </pc:sldMkLst>
      </pc:sldChg>
      <pc:sldChg chg="modAnim">
        <pc:chgData name="Benjamin Jennings" userId="9441f568-c06f-4936-8db0-3eb816bd79a5" providerId="ADAL" clId="{579CAAF9-A172-4FEE-8331-7B824936BC4E}" dt="2021-03-19T18:13:30.140" v="585"/>
        <pc:sldMkLst>
          <pc:docMk/>
          <pc:sldMk cId="1972828008" sldId="276"/>
        </pc:sldMkLst>
      </pc:sldChg>
      <pc:sldChg chg="modAnim">
        <pc:chgData name="Benjamin Jennings" userId="9441f568-c06f-4936-8db0-3eb816bd79a5" providerId="ADAL" clId="{579CAAF9-A172-4FEE-8331-7B824936BC4E}" dt="2021-03-19T18:13:35.517" v="586"/>
        <pc:sldMkLst>
          <pc:docMk/>
          <pc:sldMk cId="706788883" sldId="277"/>
        </pc:sldMkLst>
      </pc:sldChg>
      <pc:sldChg chg="modAnim">
        <pc:chgData name="Benjamin Jennings" userId="9441f568-c06f-4936-8db0-3eb816bd79a5" providerId="ADAL" clId="{579CAAF9-A172-4FEE-8331-7B824936BC4E}" dt="2021-03-19T18:13:49.901" v="590"/>
        <pc:sldMkLst>
          <pc:docMk/>
          <pc:sldMk cId="785764119" sldId="280"/>
        </pc:sldMkLst>
      </pc:sldChg>
      <pc:sldChg chg="del">
        <pc:chgData name="Benjamin Jennings" userId="9441f568-c06f-4936-8db0-3eb816bd79a5" providerId="ADAL" clId="{579CAAF9-A172-4FEE-8331-7B824936BC4E}" dt="2021-03-19T18:13:59.010" v="591" actId="47"/>
        <pc:sldMkLst>
          <pc:docMk/>
          <pc:sldMk cId="997837428" sldId="285"/>
        </pc:sldMkLst>
      </pc:sldChg>
      <pc:sldChg chg="del">
        <pc:chgData name="Benjamin Jennings" userId="9441f568-c06f-4936-8db0-3eb816bd79a5" providerId="ADAL" clId="{579CAAF9-A172-4FEE-8331-7B824936BC4E}" dt="2021-03-19T18:14:09.556" v="592" actId="47"/>
        <pc:sldMkLst>
          <pc:docMk/>
          <pc:sldMk cId="3069268438" sldId="298"/>
        </pc:sldMkLst>
      </pc:sldChg>
      <pc:sldChg chg="modSp mod">
        <pc:chgData name="Benjamin Jennings" userId="9441f568-c06f-4936-8db0-3eb816bd79a5" providerId="ADAL" clId="{579CAAF9-A172-4FEE-8331-7B824936BC4E}" dt="2021-03-19T18:14:49.815" v="600" actId="1076"/>
        <pc:sldMkLst>
          <pc:docMk/>
          <pc:sldMk cId="3152058967" sldId="300"/>
        </pc:sldMkLst>
        <pc:spChg chg="mod">
          <ac:chgData name="Benjamin Jennings" userId="9441f568-c06f-4936-8db0-3eb816bd79a5" providerId="ADAL" clId="{579CAAF9-A172-4FEE-8331-7B824936BC4E}" dt="2021-03-19T18:14:49.815" v="600" actId="1076"/>
          <ac:spMkLst>
            <pc:docMk/>
            <pc:sldMk cId="3152058967" sldId="300"/>
            <ac:spMk id="6" creationId="{9AFDF3CD-116C-409E-9A47-6304C6586EBF}"/>
          </ac:spMkLst>
        </pc:spChg>
      </pc:sldChg>
      <pc:sldChg chg="del">
        <pc:chgData name="Benjamin Jennings" userId="9441f568-c06f-4936-8db0-3eb816bd79a5" providerId="ADAL" clId="{579CAAF9-A172-4FEE-8331-7B824936BC4E}" dt="2021-03-19T18:14:53.634" v="601" actId="47"/>
        <pc:sldMkLst>
          <pc:docMk/>
          <pc:sldMk cId="14443237" sldId="301"/>
        </pc:sldMkLst>
      </pc:sldChg>
      <pc:sldChg chg="modSp mod">
        <pc:chgData name="Benjamin Jennings" userId="9441f568-c06f-4936-8db0-3eb816bd79a5" providerId="ADAL" clId="{579CAAF9-A172-4FEE-8331-7B824936BC4E}" dt="2021-03-19T15:05:35.674" v="22" actId="20577"/>
        <pc:sldMkLst>
          <pc:docMk/>
          <pc:sldMk cId="3184308522" sldId="334"/>
        </pc:sldMkLst>
        <pc:spChg chg="mod">
          <ac:chgData name="Benjamin Jennings" userId="9441f568-c06f-4936-8db0-3eb816bd79a5" providerId="ADAL" clId="{579CAAF9-A172-4FEE-8331-7B824936BC4E}" dt="2021-03-19T15:05:35.674" v="22" actId="20577"/>
          <ac:spMkLst>
            <pc:docMk/>
            <pc:sldMk cId="3184308522" sldId="334"/>
            <ac:spMk id="2" creationId="{0F29FE08-4F67-4272-8947-CA69C14C577D}"/>
          </ac:spMkLst>
        </pc:spChg>
      </pc:sldChg>
      <pc:sldChg chg="del">
        <pc:chgData name="Benjamin Jennings" userId="9441f568-c06f-4936-8db0-3eb816bd79a5" providerId="ADAL" clId="{579CAAF9-A172-4FEE-8331-7B824936BC4E}" dt="2021-03-19T15:08:44.768" v="217" actId="47"/>
        <pc:sldMkLst>
          <pc:docMk/>
          <pc:sldMk cId="1282602893" sldId="335"/>
        </pc:sldMkLst>
      </pc:sldChg>
      <pc:sldChg chg="modSp mod">
        <pc:chgData name="Benjamin Jennings" userId="9441f568-c06f-4936-8db0-3eb816bd79a5" providerId="ADAL" clId="{579CAAF9-A172-4FEE-8331-7B824936BC4E}" dt="2021-03-19T15:08:27.002" v="216" actId="20577"/>
        <pc:sldMkLst>
          <pc:docMk/>
          <pc:sldMk cId="1658782008" sldId="340"/>
        </pc:sldMkLst>
        <pc:spChg chg="mod">
          <ac:chgData name="Benjamin Jennings" userId="9441f568-c06f-4936-8db0-3eb816bd79a5" providerId="ADAL" clId="{579CAAF9-A172-4FEE-8331-7B824936BC4E}" dt="2021-03-19T15:08:27.002" v="216" actId="20577"/>
          <ac:spMkLst>
            <pc:docMk/>
            <pc:sldMk cId="1658782008" sldId="340"/>
            <ac:spMk id="2" creationId="{0F29FE08-4F67-4272-8947-CA69C14C577D}"/>
          </ac:spMkLst>
        </pc:spChg>
      </pc:sldChg>
      <pc:sldChg chg="del">
        <pc:chgData name="Benjamin Jennings" userId="9441f568-c06f-4936-8db0-3eb816bd79a5" providerId="ADAL" clId="{579CAAF9-A172-4FEE-8331-7B824936BC4E}" dt="2021-03-19T15:08:46.231" v="218" actId="47"/>
        <pc:sldMkLst>
          <pc:docMk/>
          <pc:sldMk cId="3646527141" sldId="341"/>
        </pc:sldMkLst>
      </pc:sldChg>
      <pc:sldChg chg="modSp mod ord">
        <pc:chgData name="Benjamin Jennings" userId="9441f568-c06f-4936-8db0-3eb816bd79a5" providerId="ADAL" clId="{579CAAF9-A172-4FEE-8331-7B824936BC4E}" dt="2021-03-19T15:06:47.338" v="133" actId="12"/>
        <pc:sldMkLst>
          <pc:docMk/>
          <pc:sldMk cId="3202580206" sldId="342"/>
        </pc:sldMkLst>
        <pc:spChg chg="mod">
          <ac:chgData name="Benjamin Jennings" userId="9441f568-c06f-4936-8db0-3eb816bd79a5" providerId="ADAL" clId="{579CAAF9-A172-4FEE-8331-7B824936BC4E}" dt="2021-03-19T15:06:47.338" v="133" actId="12"/>
          <ac:spMkLst>
            <pc:docMk/>
            <pc:sldMk cId="3202580206" sldId="342"/>
            <ac:spMk id="2" creationId="{0F29FE08-4F67-4272-8947-CA69C14C577D}"/>
          </ac:spMkLst>
        </pc:spChg>
        <pc:spChg chg="mod">
          <ac:chgData name="Benjamin Jennings" userId="9441f568-c06f-4936-8db0-3eb816bd79a5" providerId="ADAL" clId="{579CAAF9-A172-4FEE-8331-7B824936BC4E}" dt="2021-03-19T15:05:50.505" v="35" actId="20577"/>
          <ac:spMkLst>
            <pc:docMk/>
            <pc:sldMk cId="3202580206" sldId="342"/>
            <ac:spMk id="6" creationId="{9AFDF3CD-116C-409E-9A47-6304C6586EBF}"/>
          </ac:spMkLst>
        </pc:spChg>
      </pc:sldChg>
      <pc:sldChg chg="modSp add mod">
        <pc:chgData name="Benjamin Jennings" userId="9441f568-c06f-4936-8db0-3eb816bd79a5" providerId="ADAL" clId="{579CAAF9-A172-4FEE-8331-7B824936BC4E}" dt="2021-03-19T15:07:23.065" v="163" actId="20577"/>
        <pc:sldMkLst>
          <pc:docMk/>
          <pc:sldMk cId="797765818" sldId="346"/>
        </pc:sldMkLst>
        <pc:spChg chg="mod">
          <ac:chgData name="Benjamin Jennings" userId="9441f568-c06f-4936-8db0-3eb816bd79a5" providerId="ADAL" clId="{579CAAF9-A172-4FEE-8331-7B824936BC4E}" dt="2021-03-19T15:07:23.065" v="163" actId="20577"/>
          <ac:spMkLst>
            <pc:docMk/>
            <pc:sldMk cId="797765818" sldId="346"/>
            <ac:spMk id="2" creationId="{0F29FE08-4F67-4272-8947-CA69C14C577D}"/>
          </ac:spMkLst>
        </pc:spChg>
      </pc:sldChg>
      <pc:sldChg chg="modSp add mod ord">
        <pc:chgData name="Benjamin Jennings" userId="9441f568-c06f-4936-8db0-3eb816bd79a5" providerId="ADAL" clId="{579CAAF9-A172-4FEE-8331-7B824936BC4E}" dt="2021-03-19T15:07:53.248" v="176" actId="20577"/>
        <pc:sldMkLst>
          <pc:docMk/>
          <pc:sldMk cId="1889403744" sldId="347"/>
        </pc:sldMkLst>
        <pc:spChg chg="mod">
          <ac:chgData name="Benjamin Jennings" userId="9441f568-c06f-4936-8db0-3eb816bd79a5" providerId="ADAL" clId="{579CAAF9-A172-4FEE-8331-7B824936BC4E}" dt="2021-03-19T15:07:53.248" v="176" actId="20577"/>
          <ac:spMkLst>
            <pc:docMk/>
            <pc:sldMk cId="1889403744" sldId="347"/>
            <ac:spMk id="2" creationId="{0F29FE08-4F67-4272-8947-CA69C14C577D}"/>
          </ac:spMkLst>
        </pc:spChg>
      </pc:sldChg>
      <pc:sldChg chg="addSp delSp modSp add mod ord">
        <pc:chgData name="Benjamin Jennings" userId="9441f568-c06f-4936-8db0-3eb816bd79a5" providerId="ADAL" clId="{579CAAF9-A172-4FEE-8331-7B824936BC4E}" dt="2021-03-19T15:09:26.893" v="229"/>
        <pc:sldMkLst>
          <pc:docMk/>
          <pc:sldMk cId="2226322737" sldId="348"/>
        </pc:sldMkLst>
        <pc:spChg chg="del">
          <ac:chgData name="Benjamin Jennings" userId="9441f568-c06f-4936-8db0-3eb816bd79a5" providerId="ADAL" clId="{579CAAF9-A172-4FEE-8331-7B824936BC4E}" dt="2021-03-19T15:09:11.555" v="222" actId="478"/>
          <ac:spMkLst>
            <pc:docMk/>
            <pc:sldMk cId="2226322737" sldId="348"/>
            <ac:spMk id="2" creationId="{0F29FE08-4F67-4272-8947-CA69C14C577D}"/>
          </ac:spMkLst>
        </pc:spChg>
        <pc:spChg chg="add del mod">
          <ac:chgData name="Benjamin Jennings" userId="9441f568-c06f-4936-8db0-3eb816bd79a5" providerId="ADAL" clId="{579CAAF9-A172-4FEE-8331-7B824936BC4E}" dt="2021-03-19T15:09:19.890" v="225" actId="478"/>
          <ac:spMkLst>
            <pc:docMk/>
            <pc:sldMk cId="2226322737" sldId="348"/>
            <ac:spMk id="5" creationId="{34FA2BBB-6215-4513-A967-AA264E058240}"/>
          </ac:spMkLst>
        </pc:spChg>
        <pc:spChg chg="mod">
          <ac:chgData name="Benjamin Jennings" userId="9441f568-c06f-4936-8db0-3eb816bd79a5" providerId="ADAL" clId="{579CAAF9-A172-4FEE-8331-7B824936BC4E}" dt="2021-03-19T15:09:26.893" v="229"/>
          <ac:spMkLst>
            <pc:docMk/>
            <pc:sldMk cId="2226322737" sldId="348"/>
            <ac:spMk id="6" creationId="{9AFDF3CD-116C-409E-9A47-6304C6586EBF}"/>
          </ac:spMkLst>
        </pc:spChg>
        <pc:picChg chg="add del">
          <ac:chgData name="Benjamin Jennings" userId="9441f568-c06f-4936-8db0-3eb816bd79a5" providerId="ADAL" clId="{579CAAF9-A172-4FEE-8331-7B824936BC4E}" dt="2021-03-19T15:09:17.096" v="224" actId="478"/>
          <ac:picMkLst>
            <pc:docMk/>
            <pc:sldMk cId="2226322737" sldId="348"/>
            <ac:picMk id="4" creationId="{00000000-0000-0000-0000-000000000000}"/>
          </ac:picMkLst>
        </pc:picChg>
      </pc:sldChg>
      <pc:sldChg chg="modSp add mod">
        <pc:chgData name="Benjamin Jennings" userId="9441f568-c06f-4936-8db0-3eb816bd79a5" providerId="ADAL" clId="{579CAAF9-A172-4FEE-8331-7B824936BC4E}" dt="2021-03-19T15:10:10.419" v="239" actId="20577"/>
        <pc:sldMkLst>
          <pc:docMk/>
          <pc:sldMk cId="3527234032" sldId="349"/>
        </pc:sldMkLst>
        <pc:spChg chg="mod">
          <ac:chgData name="Benjamin Jennings" userId="9441f568-c06f-4936-8db0-3eb816bd79a5" providerId="ADAL" clId="{579CAAF9-A172-4FEE-8331-7B824936BC4E}" dt="2021-03-19T15:10:10.419" v="239" actId="20577"/>
          <ac:spMkLst>
            <pc:docMk/>
            <pc:sldMk cId="3527234032" sldId="349"/>
            <ac:spMk id="6" creationId="{9AFDF3CD-116C-409E-9A47-6304C6586EBF}"/>
          </ac:spMkLst>
        </pc:spChg>
      </pc:sldChg>
      <pc:sldChg chg="modSp add mod">
        <pc:chgData name="Benjamin Jennings" userId="9441f568-c06f-4936-8db0-3eb816bd79a5" providerId="ADAL" clId="{579CAAF9-A172-4FEE-8331-7B824936BC4E}" dt="2021-03-19T15:10:24.403" v="245" actId="20577"/>
        <pc:sldMkLst>
          <pc:docMk/>
          <pc:sldMk cId="4060511946" sldId="350"/>
        </pc:sldMkLst>
        <pc:spChg chg="mod">
          <ac:chgData name="Benjamin Jennings" userId="9441f568-c06f-4936-8db0-3eb816bd79a5" providerId="ADAL" clId="{579CAAF9-A172-4FEE-8331-7B824936BC4E}" dt="2021-03-19T15:10:24.403" v="245" actId="20577"/>
          <ac:spMkLst>
            <pc:docMk/>
            <pc:sldMk cId="4060511946" sldId="350"/>
            <ac:spMk id="6" creationId="{9AFDF3CD-116C-409E-9A47-6304C6586EBF}"/>
          </ac:spMkLst>
        </pc:spChg>
      </pc:sldChg>
      <pc:sldChg chg="modSp add mod">
        <pc:chgData name="Benjamin Jennings" userId="9441f568-c06f-4936-8db0-3eb816bd79a5" providerId="ADAL" clId="{579CAAF9-A172-4FEE-8331-7B824936BC4E}" dt="2021-03-19T15:10:55.620" v="255" actId="14100"/>
        <pc:sldMkLst>
          <pc:docMk/>
          <pc:sldMk cId="555182570" sldId="351"/>
        </pc:sldMkLst>
        <pc:spChg chg="mod">
          <ac:chgData name="Benjamin Jennings" userId="9441f568-c06f-4936-8db0-3eb816bd79a5" providerId="ADAL" clId="{579CAAF9-A172-4FEE-8331-7B824936BC4E}" dt="2021-03-19T15:10:55.620" v="255" actId="14100"/>
          <ac:spMkLst>
            <pc:docMk/>
            <pc:sldMk cId="555182570" sldId="351"/>
            <ac:spMk id="6" creationId="{9AFDF3CD-116C-409E-9A47-6304C6586EBF}"/>
          </ac:spMkLst>
        </pc:spChg>
      </pc:sldChg>
      <pc:sldChg chg="add">
        <pc:chgData name="Benjamin Jennings" userId="9441f568-c06f-4936-8db0-3eb816bd79a5" providerId="ADAL" clId="{579CAAF9-A172-4FEE-8331-7B824936BC4E}" dt="2021-03-19T15:11:09.474" v="256" actId="2890"/>
        <pc:sldMkLst>
          <pc:docMk/>
          <pc:sldMk cId="2184726978" sldId="352"/>
        </pc:sldMkLst>
      </pc:sldChg>
      <pc:sldChg chg="modSp add mod ord">
        <pc:chgData name="Benjamin Jennings" userId="9441f568-c06f-4936-8db0-3eb816bd79a5" providerId="ADAL" clId="{579CAAF9-A172-4FEE-8331-7B824936BC4E}" dt="2021-03-19T15:11:50.876" v="282" actId="6549"/>
        <pc:sldMkLst>
          <pc:docMk/>
          <pc:sldMk cId="201874903" sldId="353"/>
        </pc:sldMkLst>
        <pc:spChg chg="mod">
          <ac:chgData name="Benjamin Jennings" userId="9441f568-c06f-4936-8db0-3eb816bd79a5" providerId="ADAL" clId="{579CAAF9-A172-4FEE-8331-7B824936BC4E}" dt="2021-03-19T15:11:50.876" v="282" actId="6549"/>
          <ac:spMkLst>
            <pc:docMk/>
            <pc:sldMk cId="201874903" sldId="353"/>
            <ac:spMk id="2" creationId="{0F29FE08-4F67-4272-8947-CA69C14C577D}"/>
          </ac:spMkLst>
        </pc:spChg>
        <pc:spChg chg="mod">
          <ac:chgData name="Benjamin Jennings" userId="9441f568-c06f-4936-8db0-3eb816bd79a5" providerId="ADAL" clId="{579CAAF9-A172-4FEE-8331-7B824936BC4E}" dt="2021-03-19T15:11:37.001" v="275" actId="20577"/>
          <ac:spMkLst>
            <pc:docMk/>
            <pc:sldMk cId="201874903" sldId="353"/>
            <ac:spMk id="6" creationId="{9AFDF3CD-116C-409E-9A47-6304C6586EBF}"/>
          </ac:spMkLst>
        </pc:spChg>
      </pc:sldChg>
      <pc:sldChg chg="modSp add mod">
        <pc:chgData name="Benjamin Jennings" userId="9441f568-c06f-4936-8db0-3eb816bd79a5" providerId="ADAL" clId="{579CAAF9-A172-4FEE-8331-7B824936BC4E}" dt="2021-03-19T15:15:56.321" v="324" actId="27636"/>
        <pc:sldMkLst>
          <pc:docMk/>
          <pc:sldMk cId="3474680952" sldId="354"/>
        </pc:sldMkLst>
        <pc:spChg chg="mod">
          <ac:chgData name="Benjamin Jennings" userId="9441f568-c06f-4936-8db0-3eb816bd79a5" providerId="ADAL" clId="{579CAAF9-A172-4FEE-8331-7B824936BC4E}" dt="2021-03-19T15:15:56.321" v="324" actId="27636"/>
          <ac:spMkLst>
            <pc:docMk/>
            <pc:sldMk cId="3474680952" sldId="354"/>
            <ac:spMk id="2" creationId="{0F29FE08-4F67-4272-8947-CA69C14C577D}"/>
          </ac:spMkLst>
        </pc:spChg>
        <pc:spChg chg="mod">
          <ac:chgData name="Benjamin Jennings" userId="9441f568-c06f-4936-8db0-3eb816bd79a5" providerId="ADAL" clId="{579CAAF9-A172-4FEE-8331-7B824936BC4E}" dt="2021-03-19T15:15:52.677" v="321" actId="1076"/>
          <ac:spMkLst>
            <pc:docMk/>
            <pc:sldMk cId="3474680952" sldId="354"/>
            <ac:spMk id="6" creationId="{9AFDF3CD-116C-409E-9A47-6304C6586EBF}"/>
          </ac:spMkLst>
        </pc:spChg>
      </pc:sldChg>
      <pc:sldChg chg="new del">
        <pc:chgData name="Benjamin Jennings" userId="9441f568-c06f-4936-8db0-3eb816bd79a5" providerId="ADAL" clId="{579CAAF9-A172-4FEE-8331-7B824936BC4E}" dt="2021-03-19T15:14:59.981" v="284" actId="47"/>
        <pc:sldMkLst>
          <pc:docMk/>
          <pc:sldMk cId="4109600936" sldId="354"/>
        </pc:sldMkLst>
      </pc:sldChg>
      <pc:sldChg chg="add ord">
        <pc:chgData name="Benjamin Jennings" userId="9441f568-c06f-4936-8db0-3eb816bd79a5" providerId="ADAL" clId="{579CAAF9-A172-4FEE-8331-7B824936BC4E}" dt="2021-03-19T15:16:17.856" v="327"/>
        <pc:sldMkLst>
          <pc:docMk/>
          <pc:sldMk cId="3637566810" sldId="355"/>
        </pc:sldMkLst>
      </pc:sldChg>
      <pc:sldChg chg="modSp add mod ord">
        <pc:chgData name="Benjamin Jennings" userId="9441f568-c06f-4936-8db0-3eb816bd79a5" providerId="ADAL" clId="{579CAAF9-A172-4FEE-8331-7B824936BC4E}" dt="2021-03-19T16:05:10.296" v="404" actId="20577"/>
        <pc:sldMkLst>
          <pc:docMk/>
          <pc:sldMk cId="1970160887" sldId="356"/>
        </pc:sldMkLst>
        <pc:spChg chg="mod">
          <ac:chgData name="Benjamin Jennings" userId="9441f568-c06f-4936-8db0-3eb816bd79a5" providerId="ADAL" clId="{579CAAF9-A172-4FEE-8331-7B824936BC4E}" dt="2021-03-19T16:05:10.296" v="404" actId="20577"/>
          <ac:spMkLst>
            <pc:docMk/>
            <pc:sldMk cId="1970160887" sldId="356"/>
            <ac:spMk id="6" creationId="{9AFDF3CD-116C-409E-9A47-6304C6586EBF}"/>
          </ac:spMkLst>
        </pc:spChg>
      </pc:sldChg>
      <pc:sldChg chg="add del ord">
        <pc:chgData name="Benjamin Jennings" userId="9441f568-c06f-4936-8db0-3eb816bd79a5" providerId="ADAL" clId="{579CAAF9-A172-4FEE-8331-7B824936BC4E}" dt="2021-03-19T15:16:48.600" v="331" actId="47"/>
        <pc:sldMkLst>
          <pc:docMk/>
          <pc:sldMk cId="4021029808" sldId="356"/>
        </pc:sldMkLst>
      </pc:sldChg>
      <pc:sldChg chg="modSp add mod">
        <pc:chgData name="Benjamin Jennings" userId="9441f568-c06f-4936-8db0-3eb816bd79a5" providerId="ADAL" clId="{579CAAF9-A172-4FEE-8331-7B824936BC4E}" dt="2021-03-19T16:05:43.848" v="413" actId="20577"/>
        <pc:sldMkLst>
          <pc:docMk/>
          <pc:sldMk cId="1037208966" sldId="357"/>
        </pc:sldMkLst>
        <pc:spChg chg="mod">
          <ac:chgData name="Benjamin Jennings" userId="9441f568-c06f-4936-8db0-3eb816bd79a5" providerId="ADAL" clId="{579CAAF9-A172-4FEE-8331-7B824936BC4E}" dt="2021-03-19T16:05:43.848" v="413" actId="20577"/>
          <ac:spMkLst>
            <pc:docMk/>
            <pc:sldMk cId="1037208966" sldId="357"/>
            <ac:spMk id="6" creationId="{9AFDF3CD-116C-409E-9A47-6304C6586EBF}"/>
          </ac:spMkLst>
        </pc:spChg>
      </pc:sldChg>
      <pc:sldChg chg="addSp delSp modSp add mod delDesignElem chgLayout">
        <pc:chgData name="Benjamin Jennings" userId="9441f568-c06f-4936-8db0-3eb816bd79a5" providerId="ADAL" clId="{579CAAF9-A172-4FEE-8331-7B824936BC4E}" dt="2021-03-19T17:33:39.653" v="559" actId="20577"/>
        <pc:sldMkLst>
          <pc:docMk/>
          <pc:sldMk cId="842209982" sldId="358"/>
        </pc:sldMkLst>
        <pc:spChg chg="add mod ord">
          <ac:chgData name="Benjamin Jennings" userId="9441f568-c06f-4936-8db0-3eb816bd79a5" providerId="ADAL" clId="{579CAAF9-A172-4FEE-8331-7B824936BC4E}" dt="2021-03-19T17:33:39.653" v="559" actId="20577"/>
          <ac:spMkLst>
            <pc:docMk/>
            <pc:sldMk cId="842209982" sldId="358"/>
            <ac:spMk id="2" creationId="{E7EBCE46-7529-4E92-9315-ADBB04F244AE}"/>
          </ac:spMkLst>
        </pc:spChg>
        <pc:spChg chg="mod ord">
          <ac:chgData name="Benjamin Jennings" userId="9441f568-c06f-4936-8db0-3eb816bd79a5" providerId="ADAL" clId="{579CAAF9-A172-4FEE-8331-7B824936BC4E}" dt="2021-03-19T16:07:56.886" v="536" actId="20577"/>
          <ac:spMkLst>
            <pc:docMk/>
            <pc:sldMk cId="842209982" sldId="358"/>
            <ac:spMk id="6" creationId="{9AFDF3CD-116C-409E-9A47-6304C6586EBF}"/>
          </ac:spMkLst>
        </pc:spChg>
        <pc:spChg chg="del">
          <ac:chgData name="Benjamin Jennings" userId="9441f568-c06f-4936-8db0-3eb816bd79a5" providerId="ADAL" clId="{579CAAF9-A172-4FEE-8331-7B824936BC4E}" dt="2021-03-19T16:07:26.559" v="459" actId="700"/>
          <ac:spMkLst>
            <pc:docMk/>
            <pc:sldMk cId="842209982" sldId="358"/>
            <ac:spMk id="27" creationId="{4F74D28C-3268-4E35-8EE1-D92CB4A85A7D}"/>
          </ac:spMkLst>
        </pc:spChg>
      </pc:sldChg>
      <pc:sldChg chg="modSp add mod">
        <pc:chgData name="Benjamin Jennings" userId="9441f568-c06f-4936-8db0-3eb816bd79a5" providerId="ADAL" clId="{579CAAF9-A172-4FEE-8331-7B824936BC4E}" dt="2021-03-19T18:11:04.820" v="566"/>
        <pc:sldMkLst>
          <pc:docMk/>
          <pc:sldMk cId="704548738" sldId="359"/>
        </pc:sldMkLst>
        <pc:spChg chg="mod">
          <ac:chgData name="Benjamin Jennings" userId="9441f568-c06f-4936-8db0-3eb816bd79a5" providerId="ADAL" clId="{579CAAF9-A172-4FEE-8331-7B824936BC4E}" dt="2021-03-19T18:11:04.820" v="566"/>
          <ac:spMkLst>
            <pc:docMk/>
            <pc:sldMk cId="704548738" sldId="359"/>
            <ac:spMk id="6" creationId="{9AFDF3CD-116C-409E-9A47-6304C6586EBF}"/>
          </ac:spMkLst>
        </pc:spChg>
      </pc:sldChg>
      <pc:sldChg chg="modSp add mod ord">
        <pc:chgData name="Benjamin Jennings" userId="9441f568-c06f-4936-8db0-3eb816bd79a5" providerId="ADAL" clId="{579CAAF9-A172-4FEE-8331-7B824936BC4E}" dt="2021-03-19T18:11:41.330" v="575"/>
        <pc:sldMkLst>
          <pc:docMk/>
          <pc:sldMk cId="3167809303" sldId="360"/>
        </pc:sldMkLst>
        <pc:spChg chg="mod">
          <ac:chgData name="Benjamin Jennings" userId="9441f568-c06f-4936-8db0-3eb816bd79a5" providerId="ADAL" clId="{579CAAF9-A172-4FEE-8331-7B824936BC4E}" dt="2021-03-19T18:11:41.330" v="575"/>
          <ac:spMkLst>
            <pc:docMk/>
            <pc:sldMk cId="3167809303" sldId="360"/>
            <ac:spMk id="6" creationId="{9AFDF3CD-116C-409E-9A47-6304C6586EB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744DA40-38AF-401F-A1BA-DF93D0A5F420}"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2840995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4DA40-38AF-401F-A1BA-DF93D0A5F420}"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248464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4DA40-38AF-401F-A1BA-DF93D0A5F420}"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240359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44DA40-38AF-401F-A1BA-DF93D0A5F420}"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178498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4DA40-38AF-401F-A1BA-DF93D0A5F420}" type="datetimeFigureOut">
              <a:rPr lang="en-US" smtClean="0"/>
              <a:t>3/19/2021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133483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44DA40-38AF-401F-A1BA-DF93D0A5F420}" type="datetimeFigureOut">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1363609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44DA40-38AF-401F-A1BA-DF93D0A5F420}" type="datetimeFigureOut">
              <a:rPr lang="en-US" smtClean="0"/>
              <a:t>3/19/2021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46696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744DA40-38AF-401F-A1BA-DF93D0A5F420}" type="datetimeFigureOut">
              <a:rPr lang="en-US" smtClean="0"/>
              <a:t>3/19/2021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3337501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4DA40-38AF-401F-A1BA-DF93D0A5F420}" type="datetimeFigureOut">
              <a:rPr lang="en-US" smtClean="0"/>
              <a:t>3/19/2021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258518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4DA40-38AF-401F-A1BA-DF93D0A5F420}" type="datetimeFigureOut">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3602035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44DA40-38AF-401F-A1BA-DF93D0A5F420}" type="datetimeFigureOut">
              <a:rPr lang="en-US" smtClean="0"/>
              <a:t>3/19/2021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4E29A8-4BE8-437A-B4B3-40C559A09770}" type="slidenum">
              <a:rPr lang="en-US" smtClean="0"/>
              <a:t>‹#›</a:t>
            </a:fld>
            <a:endParaRPr lang="en-US"/>
          </a:p>
        </p:txBody>
      </p:sp>
    </p:spTree>
    <p:extLst>
      <p:ext uri="{BB962C8B-B14F-4D97-AF65-F5344CB8AC3E}">
        <p14:creationId xmlns:p14="http://schemas.microsoft.com/office/powerpoint/2010/main" val="277499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4DA40-38AF-401F-A1BA-DF93D0A5F420}" type="datetimeFigureOut">
              <a:rPr lang="en-US" smtClean="0"/>
              <a:t>3/19/2021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4E29A8-4BE8-437A-B4B3-40C559A09770}" type="slidenum">
              <a:rPr lang="en-US" smtClean="0"/>
              <a:t>‹#›</a:t>
            </a:fld>
            <a:endParaRPr lang="en-US"/>
          </a:p>
        </p:txBody>
      </p:sp>
    </p:spTree>
    <p:extLst>
      <p:ext uri="{BB962C8B-B14F-4D97-AF65-F5344CB8AC3E}">
        <p14:creationId xmlns:p14="http://schemas.microsoft.com/office/powerpoint/2010/main" val="2311007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Sweet_potato_pi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ikitravel.org/en/Traverse_Cit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flickr.com/photos/kams_world/4047726158/" TargetMode="Externa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Red_oak_acorn_(Robertson_Cliffs)_2.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Royal_Oak_Tree.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villagecarpenter.blogspot.com/2011/04/wood-carving-where-do-you-start.htm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pxhere.com/en/photo/1146905"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hyperlink" Target="http://commons.wikimedia.org/wiki/File:Red_oak_acorn_(Robertson_Cliffs)_2.JPG"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en.wikipedia.org/wiki/Seed" TargetMode="External"/><Relationship Id="rId9" Type="http://schemas.openxmlformats.org/officeDocument/2006/relationships/hyperlink" Target="https://pxhere.com/en/photo/551431"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2.jpeg"/><Relationship Id="rId7" Type="http://schemas.openxmlformats.org/officeDocument/2006/relationships/hyperlink" Target="http://commons.wikimedia.org/wiki/File:Red_oak_acorn_(Robertson_Cliffs)_2.JPG"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en.wikipedia.org/wiki/Seed" TargetMode="External"/><Relationship Id="rId9" Type="http://schemas.openxmlformats.org/officeDocument/2006/relationships/hyperlink" Target="https://pxhere.com/en/photo/551431"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healthaliciousness/5548468842/"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Pumpkin.jpg"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24" t="25641" r="-1" b="5264"/>
          <a:stretch/>
        </p:blipFill>
        <p:spPr>
          <a:xfrm>
            <a:off x="19" y="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04553" y="3091928"/>
            <a:ext cx="9078562" cy="2387600"/>
          </a:xfrm>
        </p:spPr>
        <p:txBody>
          <a:bodyPr>
            <a:normAutofit/>
          </a:bodyPr>
          <a:lstStyle/>
          <a:p>
            <a:pPr algn="l"/>
            <a:r>
              <a:rPr lang="en-US" sz="6600">
                <a:effectLst>
                  <a:outerShdw blurRad="38100" dist="38100" dir="2700000" algn="tl">
                    <a:srgbClr val="000000">
                      <a:alpha val="43137"/>
                    </a:srgbClr>
                  </a:outerShdw>
                </a:effectLst>
                <a:latin typeface="JaneAusten" panose="02000000000000000000" pitchFamily="2" charset="0"/>
              </a:rPr>
              <a:t>Great Expectations</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4553" y="5624945"/>
            <a:ext cx="9078562" cy="592975"/>
          </a:xfrm>
        </p:spPr>
        <p:txBody>
          <a:bodyPr anchor="ctr">
            <a:normAutofit/>
          </a:bodyPr>
          <a:lstStyle/>
          <a:p>
            <a:pPr algn="l"/>
            <a:r>
              <a:rPr lang="en-US" spc="300" dirty="0">
                <a:effectLst>
                  <a:outerShdw blurRad="38100" dist="38100" dir="2700000" algn="tl">
                    <a:srgbClr val="000000">
                      <a:alpha val="43137"/>
                    </a:srgbClr>
                  </a:outerShdw>
                </a:effectLst>
                <a:latin typeface="ELEGANT TYPEWRITER" panose="02000500000000000000" pitchFamily="2" charset="0"/>
              </a:rPr>
              <a:t>Planting Seeds for Sunday School Growth</a:t>
            </a:r>
          </a:p>
        </p:txBody>
      </p:sp>
    </p:spTree>
    <p:extLst>
      <p:ext uri="{BB962C8B-B14F-4D97-AF65-F5344CB8AC3E}">
        <p14:creationId xmlns:p14="http://schemas.microsoft.com/office/powerpoint/2010/main" val="6353269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2">
            <a:alphaModFix amt="40000"/>
            <a:extLst>
              <a:ext uri="{28A0092B-C50C-407E-A947-70E740481C1C}">
                <a14:useLocalDpi xmlns:a14="http://schemas.microsoft.com/office/drawing/2010/main" val="0"/>
              </a:ext>
            </a:extLst>
          </a:blip>
          <a:srcRect r="2" b="5704"/>
          <a:stretch/>
        </p:blipFill>
        <p:spPr>
          <a:xfrm>
            <a:off x="3132160"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35" name="Freeform: Shape 34">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954362A1-FE53-4715-86E6-7317D833644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836" r="1850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10" name="TextBox 9">
            <a:extLst>
              <a:ext uri="{FF2B5EF4-FFF2-40B4-BE49-F238E27FC236}">
                <a16:creationId xmlns:a16="http://schemas.microsoft.com/office/drawing/2014/main" id="{7F191858-641E-4789-9B68-480CDD4036DE}"/>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Sweet_potato_pi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89011281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2">
            <a:alphaModFix amt="40000"/>
            <a:extLst>
              <a:ext uri="{28A0092B-C50C-407E-A947-70E740481C1C}">
                <a14:useLocalDpi xmlns:a14="http://schemas.microsoft.com/office/drawing/2010/main" val="0"/>
              </a:ext>
            </a:extLst>
          </a:blip>
          <a:srcRect r="2" b="5704"/>
          <a:stretch/>
        </p:blipFill>
        <p:spPr>
          <a:xfrm>
            <a:off x="3132160"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42" name="Freeform: Shape 4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food, plate, indoor, dish&#10;&#10;Description automatically generated">
            <a:extLst>
              <a:ext uri="{FF2B5EF4-FFF2-40B4-BE49-F238E27FC236}">
                <a16:creationId xmlns:a16="http://schemas.microsoft.com/office/drawing/2014/main" id="{D49E449C-F9CD-48A5-A6EB-A45E7A00BB2A}"/>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5679" r="539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5" name="TextBox 4">
            <a:extLst>
              <a:ext uri="{FF2B5EF4-FFF2-40B4-BE49-F238E27FC236}">
                <a16:creationId xmlns:a16="http://schemas.microsoft.com/office/drawing/2014/main" id="{5D8C8EC7-92B5-45FD-912E-90E8175352AE}"/>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ikitravel.org/en/Traverse_Cit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59838594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oranges in a field&#10;&#10;Description automatically generated">
            <a:extLst>
              <a:ext uri="{FF2B5EF4-FFF2-40B4-BE49-F238E27FC236}">
                <a16:creationId xmlns:a16="http://schemas.microsoft.com/office/drawing/2014/main" id="{022BDD3D-9075-4476-8E38-E23C2DE55367}"/>
              </a:ext>
            </a:extLst>
          </p:cNvPr>
          <p:cNvPicPr>
            <a:picLocks noChangeAspect="1"/>
          </p:cNvPicPr>
          <p:nvPr/>
        </p:nvPicPr>
        <p:blipFill rotWithShape="1">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062" r="6061" b="-1"/>
          <a:stretch/>
        </p:blipFill>
        <p:spPr>
          <a:xfrm>
            <a:off x="3142099"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31" name="Freeform: Shape 30">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6415" r="12253" b="-2"/>
          <a:stretch/>
        </p:blipFill>
        <p:spPr>
          <a:xfrm>
            <a:off x="-1211208" y="-1018"/>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5" name="TextBox 4">
            <a:extLst>
              <a:ext uri="{FF2B5EF4-FFF2-40B4-BE49-F238E27FC236}">
                <a16:creationId xmlns:a16="http://schemas.microsoft.com/office/drawing/2014/main" id="{8A0A89F0-04F7-4FBC-9491-F0163AC54425}"/>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www.flickr.com/photos/kams_world/4047726158/">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534635682"/>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2">
            <a:alphaModFix amt="40000"/>
            <a:extLst>
              <a:ext uri="{28A0092B-C50C-407E-A947-70E740481C1C}">
                <a14:useLocalDpi xmlns:a14="http://schemas.microsoft.com/office/drawing/2010/main" val="0"/>
              </a:ext>
            </a:extLst>
          </a:blip>
          <a:srcRect r="2" b="5704"/>
          <a:stretch/>
        </p:blipFill>
        <p:spPr>
          <a:xfrm>
            <a:off x="3132160"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21" name="Freeform: Shape 20">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snail sitting on a rock&#10;&#10;Description automatically generated">
            <a:extLst>
              <a:ext uri="{FF2B5EF4-FFF2-40B4-BE49-F238E27FC236}">
                <a16:creationId xmlns:a16="http://schemas.microsoft.com/office/drawing/2014/main" id="{F82E9271-4679-48E5-B41D-D0CDFD625FB8}"/>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763" r="15573"/>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5" name="TextBox 4">
            <a:extLst>
              <a:ext uri="{FF2B5EF4-FFF2-40B4-BE49-F238E27FC236}">
                <a16:creationId xmlns:a16="http://schemas.microsoft.com/office/drawing/2014/main" id="{EEC8DB18-195C-4325-9E86-1B38466F5132}"/>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commons.wikimedia.org/wiki/File:Red_oak_acorn_(Robertson_Cliffs)_2.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52065768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2">
            <a:alphaModFix amt="40000"/>
            <a:extLst>
              <a:ext uri="{28A0092B-C50C-407E-A947-70E740481C1C}">
                <a14:useLocalDpi xmlns:a14="http://schemas.microsoft.com/office/drawing/2010/main" val="0"/>
              </a:ext>
            </a:extLst>
          </a:blip>
          <a:srcRect r="2" b="5704"/>
          <a:stretch/>
        </p:blipFill>
        <p:spPr>
          <a:xfrm>
            <a:off x="3132160"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28" name="Freeform: Shape 27">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icture containing tree, plant, outdoor, ground&#10;&#10;Description automatically generated">
            <a:extLst>
              <a:ext uri="{FF2B5EF4-FFF2-40B4-BE49-F238E27FC236}">
                <a16:creationId xmlns:a16="http://schemas.microsoft.com/office/drawing/2014/main" id="{C28F6512-2AD8-4F04-A7A1-DD141E817E4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1227" r="20777"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7" name="TextBox 6">
            <a:extLst>
              <a:ext uri="{FF2B5EF4-FFF2-40B4-BE49-F238E27FC236}">
                <a16:creationId xmlns:a16="http://schemas.microsoft.com/office/drawing/2014/main" id="{DDA875E4-4F5E-4D47-88F3-8B2DF6F4E7E2}"/>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ommons.wikimedia.org/wiki/File:Royal_Oak_Tree.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3539112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2">
            <a:alphaModFix amt="40000"/>
            <a:extLst>
              <a:ext uri="{28A0092B-C50C-407E-A947-70E740481C1C}">
                <a14:useLocalDpi xmlns:a14="http://schemas.microsoft.com/office/drawing/2010/main" val="0"/>
              </a:ext>
            </a:extLst>
          </a:blip>
          <a:srcRect r="2" b="5704"/>
          <a:stretch/>
        </p:blipFill>
        <p:spPr>
          <a:xfrm>
            <a:off x="3132160"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42" name="Freeform: Shape 4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picture containing wooden, table, floor, wood&#10;&#10;Description automatically generated">
            <a:extLst>
              <a:ext uri="{FF2B5EF4-FFF2-40B4-BE49-F238E27FC236}">
                <a16:creationId xmlns:a16="http://schemas.microsoft.com/office/drawing/2014/main" id="{CD1FBFA4-C0C5-459A-894C-B726FEDF7CA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8097" r="21906"/>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9" name="TextBox 8">
            <a:extLst>
              <a:ext uri="{FF2B5EF4-FFF2-40B4-BE49-F238E27FC236}">
                <a16:creationId xmlns:a16="http://schemas.microsoft.com/office/drawing/2014/main" id="{60479CC9-E306-4126-BE90-643ECC9C10EB}"/>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villagecarpenter.blogspot.com/2011/04/wood-carving-where-do-you-start.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97282800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2">
            <a:alphaModFix amt="40000"/>
            <a:extLst>
              <a:ext uri="{28A0092B-C50C-407E-A947-70E740481C1C}">
                <a14:useLocalDpi xmlns:a14="http://schemas.microsoft.com/office/drawing/2010/main" val="0"/>
              </a:ext>
            </a:extLst>
          </a:blip>
          <a:srcRect r="2" b="5704"/>
          <a:stretch/>
        </p:blipFill>
        <p:spPr>
          <a:xfrm>
            <a:off x="3132160"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49" name="Freeform: Shape 4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close-up of a guitar&#10;&#10;Description automatically generated with medium confidence">
            <a:extLst>
              <a:ext uri="{FF2B5EF4-FFF2-40B4-BE49-F238E27FC236}">
                <a16:creationId xmlns:a16="http://schemas.microsoft.com/office/drawing/2014/main" id="{8D08DD7B-DC2E-47DA-A4BB-05E39F87929C}"/>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070" r="-1" b="1483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70678888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325299" y="511019"/>
            <a:ext cx="5461233" cy="1325563"/>
          </a:xfrm>
        </p:spPr>
        <p:txBody>
          <a:bodyPr vert="horz" lIns="91440" tIns="45720" rIns="91440" bIns="45720" rtlCol="0">
            <a:normAutofit/>
          </a:bodyPr>
          <a:lstStyle/>
          <a:p>
            <a:r>
              <a:rPr lang="en-US" dirty="0">
                <a:effectLst>
                  <a:outerShdw blurRad="38100" dist="38100" dir="2700000" algn="tl">
                    <a:srgbClr val="000000">
                      <a:alpha val="43137"/>
                    </a:srgbClr>
                  </a:outerShdw>
                </a:effectLst>
              </a:rPr>
              <a:t>How does this happen?</a:t>
            </a:r>
          </a:p>
        </p:txBody>
      </p:sp>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Picture 7" descr="A picture containing outdoor, several&#10;&#10;Description automatically generated">
            <a:extLst>
              <a:ext uri="{FF2B5EF4-FFF2-40B4-BE49-F238E27FC236}">
                <a16:creationId xmlns:a16="http://schemas.microsoft.com/office/drawing/2014/main" id="{3C37111F-51A0-47C5-B9F0-5B738EE4BC3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90082" y="1715789"/>
            <a:ext cx="1870934" cy="1247290"/>
          </a:xfrm>
          <a:prstGeom prst="rect">
            <a:avLst/>
          </a:prstGeom>
        </p:spPr>
      </p:pic>
      <p:pic>
        <p:nvPicPr>
          <p:cNvPr id="10" name="Picture 9">
            <a:extLst>
              <a:ext uri="{FF2B5EF4-FFF2-40B4-BE49-F238E27FC236}">
                <a16:creationId xmlns:a16="http://schemas.microsoft.com/office/drawing/2014/main" id="{89FA8D22-6A3C-47AC-BCD7-C7C78A49D2C1}"/>
              </a:ext>
            </a:extLst>
          </p:cNvPr>
          <p:cNvPicPr>
            <a:picLocks noChangeAspect="1"/>
          </p:cNvPicPr>
          <p:nvPr/>
        </p:nvPicPr>
        <p:blipFill>
          <a:blip r:embed="rId5"/>
          <a:stretch>
            <a:fillRect/>
          </a:stretch>
        </p:blipFill>
        <p:spPr>
          <a:xfrm>
            <a:off x="9557052" y="1715789"/>
            <a:ext cx="1997576" cy="1247290"/>
          </a:xfrm>
          <a:prstGeom prst="rect">
            <a:avLst/>
          </a:prstGeom>
        </p:spPr>
      </p:pic>
      <p:sp>
        <p:nvSpPr>
          <p:cNvPr id="2" name="Arrow: Right 1">
            <a:extLst>
              <a:ext uri="{FF2B5EF4-FFF2-40B4-BE49-F238E27FC236}">
                <a16:creationId xmlns:a16="http://schemas.microsoft.com/office/drawing/2014/main" id="{B3159D05-48FD-44A1-A452-DC182134937A}"/>
              </a:ext>
            </a:extLst>
          </p:cNvPr>
          <p:cNvSpPr/>
          <p:nvPr/>
        </p:nvSpPr>
        <p:spPr>
          <a:xfrm>
            <a:off x="8585950" y="2171380"/>
            <a:ext cx="608423" cy="318052"/>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D2ECE9E-90B9-475C-B702-0256956272FB}"/>
              </a:ext>
            </a:extLst>
          </p:cNvPr>
          <p:cNvSpPr/>
          <p:nvPr/>
        </p:nvSpPr>
        <p:spPr>
          <a:xfrm>
            <a:off x="8585949" y="3850577"/>
            <a:ext cx="608423" cy="318052"/>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nail sitting on a rock&#10;&#10;Description automatically generated">
            <a:extLst>
              <a:ext uri="{FF2B5EF4-FFF2-40B4-BE49-F238E27FC236}">
                <a16:creationId xmlns:a16="http://schemas.microsoft.com/office/drawing/2014/main" id="{323309DE-EFD4-4D6A-B08B-76A25363457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72837" y="3366522"/>
            <a:ext cx="1850432" cy="1387824"/>
          </a:xfrm>
          <a:prstGeom prst="rect">
            <a:avLst/>
          </a:prstGeom>
        </p:spPr>
      </p:pic>
      <p:pic>
        <p:nvPicPr>
          <p:cNvPr id="5" name="Picture 4" descr="A picture containing music, indoor, floor, guitar&#10;&#10;Description automatically generated">
            <a:extLst>
              <a:ext uri="{FF2B5EF4-FFF2-40B4-BE49-F238E27FC236}">
                <a16:creationId xmlns:a16="http://schemas.microsoft.com/office/drawing/2014/main" id="{56D16788-C68C-4D06-921C-6DE8AAC1D699}"/>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557052" y="3312871"/>
            <a:ext cx="1997576" cy="1431760"/>
          </a:xfrm>
          <a:prstGeom prst="rect">
            <a:avLst/>
          </a:prstGeom>
        </p:spPr>
      </p:pic>
    </p:spTree>
    <p:extLst>
      <p:ext uri="{BB962C8B-B14F-4D97-AF65-F5344CB8AC3E}">
        <p14:creationId xmlns:p14="http://schemas.microsoft.com/office/powerpoint/2010/main" val="111121852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325299" y="511019"/>
            <a:ext cx="5461233" cy="1325563"/>
          </a:xfrm>
        </p:spPr>
        <p:txBody>
          <a:bodyPr vert="horz" lIns="91440" tIns="45720" rIns="91440" bIns="45720" rtlCol="0">
            <a:normAutofit/>
          </a:bodyPr>
          <a:lstStyle/>
          <a:p>
            <a:r>
              <a:rPr lang="en-US" dirty="0">
                <a:effectLst>
                  <a:outerShdw blurRad="38100" dist="38100" dir="2700000" algn="tl">
                    <a:srgbClr val="000000">
                      <a:alpha val="43137"/>
                    </a:srgbClr>
                  </a:outerShdw>
                </a:effectLst>
              </a:rPr>
              <a:t>How does this happen?</a:t>
            </a:r>
          </a:p>
        </p:txBody>
      </p:sp>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8" name="Picture 7" descr="A picture containing outdoor, several&#10;&#10;Description automatically generated">
            <a:extLst>
              <a:ext uri="{FF2B5EF4-FFF2-40B4-BE49-F238E27FC236}">
                <a16:creationId xmlns:a16="http://schemas.microsoft.com/office/drawing/2014/main" id="{3C37111F-51A0-47C5-B9F0-5B738EE4BC3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90082" y="1715789"/>
            <a:ext cx="1870934" cy="1247290"/>
          </a:xfrm>
          <a:prstGeom prst="rect">
            <a:avLst/>
          </a:prstGeom>
        </p:spPr>
      </p:pic>
      <p:pic>
        <p:nvPicPr>
          <p:cNvPr id="10" name="Picture 9">
            <a:extLst>
              <a:ext uri="{FF2B5EF4-FFF2-40B4-BE49-F238E27FC236}">
                <a16:creationId xmlns:a16="http://schemas.microsoft.com/office/drawing/2014/main" id="{89FA8D22-6A3C-47AC-BCD7-C7C78A49D2C1}"/>
              </a:ext>
            </a:extLst>
          </p:cNvPr>
          <p:cNvPicPr>
            <a:picLocks noChangeAspect="1"/>
          </p:cNvPicPr>
          <p:nvPr/>
        </p:nvPicPr>
        <p:blipFill>
          <a:blip r:embed="rId5"/>
          <a:stretch>
            <a:fillRect/>
          </a:stretch>
        </p:blipFill>
        <p:spPr>
          <a:xfrm>
            <a:off x="9557052" y="1715789"/>
            <a:ext cx="1997576" cy="1247290"/>
          </a:xfrm>
          <a:prstGeom prst="rect">
            <a:avLst/>
          </a:prstGeom>
        </p:spPr>
      </p:pic>
      <p:sp>
        <p:nvSpPr>
          <p:cNvPr id="2" name="Arrow: Right 1">
            <a:extLst>
              <a:ext uri="{FF2B5EF4-FFF2-40B4-BE49-F238E27FC236}">
                <a16:creationId xmlns:a16="http://schemas.microsoft.com/office/drawing/2014/main" id="{B3159D05-48FD-44A1-A452-DC182134937A}"/>
              </a:ext>
            </a:extLst>
          </p:cNvPr>
          <p:cNvSpPr/>
          <p:nvPr/>
        </p:nvSpPr>
        <p:spPr>
          <a:xfrm>
            <a:off x="8585950" y="2171380"/>
            <a:ext cx="608423" cy="318052"/>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ED2ECE9E-90B9-475C-B702-0256956272FB}"/>
              </a:ext>
            </a:extLst>
          </p:cNvPr>
          <p:cNvSpPr/>
          <p:nvPr/>
        </p:nvSpPr>
        <p:spPr>
          <a:xfrm>
            <a:off x="8585949" y="3850577"/>
            <a:ext cx="608423" cy="318052"/>
          </a:xfrm>
          <a:prstGeom prst="rightArrow">
            <a:avLst/>
          </a:prstGeom>
          <a:solidFill>
            <a:schemeClr val="tx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snail sitting on a rock&#10;&#10;Description automatically generated">
            <a:extLst>
              <a:ext uri="{FF2B5EF4-FFF2-40B4-BE49-F238E27FC236}">
                <a16:creationId xmlns:a16="http://schemas.microsoft.com/office/drawing/2014/main" id="{323309DE-EFD4-4D6A-B08B-76A253634572}"/>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72837" y="3366522"/>
            <a:ext cx="1850432" cy="1387824"/>
          </a:xfrm>
          <a:prstGeom prst="rect">
            <a:avLst/>
          </a:prstGeom>
        </p:spPr>
      </p:pic>
      <p:pic>
        <p:nvPicPr>
          <p:cNvPr id="5" name="Picture 4" descr="A picture containing music, indoor, floor, guitar&#10;&#10;Description automatically generated">
            <a:extLst>
              <a:ext uri="{FF2B5EF4-FFF2-40B4-BE49-F238E27FC236}">
                <a16:creationId xmlns:a16="http://schemas.microsoft.com/office/drawing/2014/main" id="{56D16788-C68C-4D06-921C-6DE8AAC1D699}"/>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557052" y="3312871"/>
            <a:ext cx="1997576" cy="1431760"/>
          </a:xfrm>
          <a:prstGeom prst="rect">
            <a:avLst/>
          </a:prstGeom>
        </p:spPr>
      </p:pic>
      <p:sp>
        <p:nvSpPr>
          <p:cNvPr id="19" name="Title 13">
            <a:extLst>
              <a:ext uri="{FF2B5EF4-FFF2-40B4-BE49-F238E27FC236}">
                <a16:creationId xmlns:a16="http://schemas.microsoft.com/office/drawing/2014/main" id="{05CF7911-2A20-4103-AF13-6318D0DBC180}"/>
              </a:ext>
            </a:extLst>
          </p:cNvPr>
          <p:cNvSpPr txBox="1">
            <a:spLocks/>
          </p:cNvSpPr>
          <p:nvPr/>
        </p:nvSpPr>
        <p:spPr>
          <a:xfrm>
            <a:off x="7332797" y="5094423"/>
            <a:ext cx="31147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38100" dist="38100" dir="2700000" algn="tl">
                    <a:srgbClr val="000000">
                      <a:alpha val="43137"/>
                    </a:srgbClr>
                  </a:outerShdw>
                </a:effectLst>
              </a:rPr>
              <a:t>Stewardship!</a:t>
            </a:r>
          </a:p>
        </p:txBody>
      </p:sp>
    </p:spTree>
    <p:extLst>
      <p:ext uri="{BB962C8B-B14F-4D97-AF65-F5344CB8AC3E}">
        <p14:creationId xmlns:p14="http://schemas.microsoft.com/office/powerpoint/2010/main" val="785764119"/>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83353" y="79899"/>
            <a:ext cx="5629013" cy="6136343"/>
          </a:xfrm>
        </p:spPr>
        <p:txBody>
          <a:bodyPr>
            <a:noAutofit/>
          </a:bodyPr>
          <a:lstStyle/>
          <a:p>
            <a:r>
              <a:rPr lang="en-US" sz="2800" dirty="0"/>
              <a:t>The farmer doesn’t cause the plant to grow.  God has created the seed to sprout and to grow.  The farmer just stewards the conditions that lead to the growth of the plant.</a:t>
            </a:r>
          </a:p>
        </p:txBody>
      </p:sp>
    </p:spTree>
    <p:extLst>
      <p:ext uri="{BB962C8B-B14F-4D97-AF65-F5344CB8AC3E}">
        <p14:creationId xmlns:p14="http://schemas.microsoft.com/office/powerpoint/2010/main" val="225941523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83353" y="79899"/>
            <a:ext cx="5629013" cy="6136343"/>
          </a:xfrm>
        </p:spPr>
        <p:txBody>
          <a:bodyPr>
            <a:noAutofit/>
          </a:bodyPr>
          <a:lstStyle/>
          <a:p>
            <a:r>
              <a:rPr lang="en-US" sz="2800" dirty="0"/>
              <a:t>The mission of the local church is the Great Commission.</a:t>
            </a:r>
          </a:p>
        </p:txBody>
      </p:sp>
    </p:spTree>
    <p:extLst>
      <p:ext uri="{BB962C8B-B14F-4D97-AF65-F5344CB8AC3E}">
        <p14:creationId xmlns:p14="http://schemas.microsoft.com/office/powerpoint/2010/main" val="197016088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83354" y="79899"/>
            <a:ext cx="5070446" cy="6136343"/>
          </a:xfrm>
        </p:spPr>
        <p:txBody>
          <a:bodyPr>
            <a:noAutofit/>
          </a:bodyPr>
          <a:lstStyle/>
          <a:p>
            <a:r>
              <a:rPr lang="en-US" sz="2800" dirty="0"/>
              <a:t>And he said, So is the kingdom of God, as if a man should cast seed into the ground; And should sleep, and rise night and day, and the seed should spring and grow up, he </a:t>
            </a:r>
            <a:r>
              <a:rPr lang="en-US" sz="2800" dirty="0" err="1"/>
              <a:t>knoweth</a:t>
            </a:r>
            <a:r>
              <a:rPr lang="en-US" sz="2800" dirty="0"/>
              <a:t> not how. For the earth bringeth forth fruit of herself; first the blade, then the ear, after that the full corn in the ear. But when the fruit is brought forth, immediately he </a:t>
            </a:r>
            <a:r>
              <a:rPr lang="en-US" sz="2800" dirty="0" err="1"/>
              <a:t>putteth</a:t>
            </a:r>
            <a:r>
              <a:rPr lang="en-US" sz="2800" dirty="0"/>
              <a:t> in the sickle, because the harvest is come. </a:t>
            </a:r>
            <a:br>
              <a:rPr lang="en-US" sz="2800" dirty="0"/>
            </a:br>
            <a:r>
              <a:rPr lang="en-US" sz="2800" dirty="0"/>
              <a:t>Mark 4:26-29</a:t>
            </a:r>
          </a:p>
        </p:txBody>
      </p:sp>
    </p:spTree>
    <p:extLst>
      <p:ext uri="{BB962C8B-B14F-4D97-AF65-F5344CB8AC3E}">
        <p14:creationId xmlns:p14="http://schemas.microsoft.com/office/powerpoint/2010/main" val="400555425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83354" y="79899"/>
            <a:ext cx="5070446" cy="6136343"/>
          </a:xfrm>
        </p:spPr>
        <p:txBody>
          <a:bodyPr>
            <a:noAutofit/>
          </a:bodyPr>
          <a:lstStyle/>
          <a:p>
            <a:r>
              <a:rPr lang="en-US" sz="4000" dirty="0"/>
              <a:t>If there was no </a:t>
            </a:r>
            <a:r>
              <a:rPr lang="en-US" sz="4000" u="sng" dirty="0">
                <a:solidFill>
                  <a:srgbClr val="678C1B"/>
                </a:solidFill>
              </a:rPr>
              <a:t>expectation</a:t>
            </a:r>
            <a:r>
              <a:rPr lang="en-US" sz="4000" dirty="0"/>
              <a:t> of growth and harvest, then there would be no </a:t>
            </a:r>
            <a:r>
              <a:rPr lang="en-US" sz="4000" u="sng" dirty="0">
                <a:solidFill>
                  <a:srgbClr val="678C1B"/>
                </a:solidFill>
              </a:rPr>
              <a:t>stewardship</a:t>
            </a:r>
            <a:r>
              <a:rPr lang="en-US" sz="4000" dirty="0"/>
              <a:t>.</a:t>
            </a:r>
          </a:p>
        </p:txBody>
      </p:sp>
    </p:spTree>
    <p:extLst>
      <p:ext uri="{BB962C8B-B14F-4D97-AF65-F5344CB8AC3E}">
        <p14:creationId xmlns:p14="http://schemas.microsoft.com/office/powerpoint/2010/main" val="35925727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r>
              <a:rPr lang="en-US" sz="2800" dirty="0"/>
              <a:t>But we do have a stewardship!</a:t>
            </a:r>
            <a:br>
              <a:rPr lang="en-US" sz="2800" dirty="0"/>
            </a:br>
            <a:br>
              <a:rPr lang="en-US" sz="2800" dirty="0"/>
            </a:br>
            <a:r>
              <a:rPr lang="en-US" sz="2800" dirty="0"/>
              <a:t>“And he said unto them, Take heed what ye hear: with what measure ye mete, it shall be measured to you: and unto you that hear shall more be given. For he that hath, to him shall be given: and he that hath not, from him shall be taken even that which he hath.”</a:t>
            </a:r>
            <a:br>
              <a:rPr lang="en-US" sz="2800" dirty="0"/>
            </a:br>
            <a:r>
              <a:rPr lang="en-US" sz="2800" dirty="0"/>
              <a:t>Mark 4:24-25</a:t>
            </a:r>
          </a:p>
        </p:txBody>
      </p:sp>
    </p:spTree>
    <p:extLst>
      <p:ext uri="{BB962C8B-B14F-4D97-AF65-F5344CB8AC3E}">
        <p14:creationId xmlns:p14="http://schemas.microsoft.com/office/powerpoint/2010/main" val="2234836724"/>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r>
              <a:rPr lang="en-US" sz="4000" dirty="0"/>
              <a:t>There is an incredible link between expectations and growth. </a:t>
            </a:r>
          </a:p>
        </p:txBody>
      </p:sp>
    </p:spTree>
    <p:extLst>
      <p:ext uri="{BB962C8B-B14F-4D97-AF65-F5344CB8AC3E}">
        <p14:creationId xmlns:p14="http://schemas.microsoft.com/office/powerpoint/2010/main" val="328937272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What do you see?</a:t>
            </a:r>
          </a:p>
        </p:txBody>
      </p:sp>
    </p:spTree>
    <p:extLst>
      <p:ext uri="{BB962C8B-B14F-4D97-AF65-F5344CB8AC3E}">
        <p14:creationId xmlns:p14="http://schemas.microsoft.com/office/powerpoint/2010/main" val="39989605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2B160526-B557-4C90-96EC-08D14C54A1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9144000"/>
          </a:xfrm>
          <a:prstGeom prst="rect">
            <a:avLst/>
          </a:prstGeom>
        </p:spPr>
      </p:pic>
    </p:spTree>
    <p:extLst>
      <p:ext uri="{BB962C8B-B14F-4D97-AF65-F5344CB8AC3E}">
        <p14:creationId xmlns:p14="http://schemas.microsoft.com/office/powerpoint/2010/main" val="418152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AA464DCF-3E31-4AA7-8E6A-DEC4D153F9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9144000"/>
          </a:xfrm>
          <a:prstGeom prst="rect">
            <a:avLst/>
          </a:prstGeom>
        </p:spPr>
      </p:pic>
    </p:spTree>
    <p:extLst>
      <p:ext uri="{BB962C8B-B14F-4D97-AF65-F5344CB8AC3E}">
        <p14:creationId xmlns:p14="http://schemas.microsoft.com/office/powerpoint/2010/main" val="2018662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072763-CAE6-416F-A50B-B28453D52C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9144000"/>
          </a:xfrm>
          <a:prstGeom prst="rect">
            <a:avLst/>
          </a:prstGeom>
        </p:spPr>
      </p:pic>
    </p:spTree>
    <p:extLst>
      <p:ext uri="{BB962C8B-B14F-4D97-AF65-F5344CB8AC3E}">
        <p14:creationId xmlns:p14="http://schemas.microsoft.com/office/powerpoint/2010/main" val="2942503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0FA9F4B8-58F6-4646-B8F4-AF6A04DA23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9144000"/>
          </a:xfrm>
          <a:prstGeom prst="rect">
            <a:avLst/>
          </a:prstGeom>
        </p:spPr>
      </p:pic>
    </p:spTree>
    <p:extLst>
      <p:ext uri="{BB962C8B-B14F-4D97-AF65-F5344CB8AC3E}">
        <p14:creationId xmlns:p14="http://schemas.microsoft.com/office/powerpoint/2010/main" val="1301244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92B9D11-94E7-4F26-B505-53CA25571B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0" y="0"/>
            <a:ext cx="12192000" cy="9144000"/>
          </a:xfrm>
          <a:prstGeom prst="rect">
            <a:avLst/>
          </a:prstGeom>
        </p:spPr>
      </p:pic>
    </p:spTree>
    <p:extLst>
      <p:ext uri="{BB962C8B-B14F-4D97-AF65-F5344CB8AC3E}">
        <p14:creationId xmlns:p14="http://schemas.microsoft.com/office/powerpoint/2010/main" val="1452319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83353" y="79899"/>
            <a:ext cx="5629013" cy="6136343"/>
          </a:xfrm>
        </p:spPr>
        <p:txBody>
          <a:bodyPr>
            <a:noAutofit/>
          </a:bodyPr>
          <a:lstStyle/>
          <a:p>
            <a:r>
              <a:rPr lang="en-US" sz="2800" dirty="0"/>
              <a:t>And Jesus came and </a:t>
            </a:r>
            <a:r>
              <a:rPr lang="en-US" sz="2800" dirty="0" err="1"/>
              <a:t>spake</a:t>
            </a:r>
            <a:r>
              <a:rPr lang="en-US" sz="2800" dirty="0"/>
              <a:t> unto them, saying, All power is given unto me in heaven and in earth.  (19)  Go ye therefore, and teach all nations, baptizing them in the name of the Father, and of the Son, and of the Holy Ghost:  (20)  Teaching them to observe all things whatsoever I have commanded you: and, lo, I am with you </a:t>
            </a:r>
            <a:r>
              <a:rPr lang="en-US" sz="2800" dirty="0" err="1"/>
              <a:t>alway</a:t>
            </a:r>
            <a:r>
              <a:rPr lang="en-US" sz="2800" dirty="0"/>
              <a:t>, even unto the end of the world. Amen</a:t>
            </a:r>
            <a:br>
              <a:rPr lang="en-US" sz="2800" dirty="0"/>
            </a:br>
            <a:r>
              <a:rPr lang="en-US" sz="2800" dirty="0"/>
              <a:t>Matthew 28:18-20</a:t>
            </a:r>
          </a:p>
        </p:txBody>
      </p:sp>
    </p:spTree>
    <p:extLst>
      <p:ext uri="{BB962C8B-B14F-4D97-AF65-F5344CB8AC3E}">
        <p14:creationId xmlns:p14="http://schemas.microsoft.com/office/powerpoint/2010/main" val="316780930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building, field&#10;&#10;Description automatically generated">
            <a:extLst>
              <a:ext uri="{FF2B5EF4-FFF2-40B4-BE49-F238E27FC236}">
                <a16:creationId xmlns:a16="http://schemas.microsoft.com/office/drawing/2014/main" id="{48F16B95-F0BD-45EA-A4F7-EE0961F52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098055"/>
          </a:xfrm>
          <a:prstGeom prst="rect">
            <a:avLst/>
          </a:prstGeom>
        </p:spPr>
      </p:pic>
    </p:spTree>
    <p:extLst>
      <p:ext uri="{BB962C8B-B14F-4D97-AF65-F5344CB8AC3E}">
        <p14:creationId xmlns:p14="http://schemas.microsoft.com/office/powerpoint/2010/main" val="111728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9C76B-92E7-4B26-8C0C-612C92A2A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3120"/>
            <a:ext cx="12192000" cy="8128000"/>
          </a:xfrm>
          <a:prstGeom prst="rect">
            <a:avLst/>
          </a:prstGeom>
        </p:spPr>
      </p:pic>
    </p:spTree>
    <p:extLst>
      <p:ext uri="{BB962C8B-B14F-4D97-AF65-F5344CB8AC3E}">
        <p14:creationId xmlns:p14="http://schemas.microsoft.com/office/powerpoint/2010/main" val="2140200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grass, outdoor, tree&#10;&#10;Description automatically generated">
            <a:extLst>
              <a:ext uri="{FF2B5EF4-FFF2-40B4-BE49-F238E27FC236}">
                <a16:creationId xmlns:a16="http://schemas.microsoft.com/office/drawing/2014/main" id="{07B53CA6-7DAC-4C60-B508-64454254A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132064"/>
          </a:xfrm>
          <a:prstGeom prst="rect">
            <a:avLst/>
          </a:prstGeom>
        </p:spPr>
      </p:pic>
    </p:spTree>
    <p:extLst>
      <p:ext uri="{BB962C8B-B14F-4D97-AF65-F5344CB8AC3E}">
        <p14:creationId xmlns:p14="http://schemas.microsoft.com/office/powerpoint/2010/main" val="1159447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What do you expect God to do through your Sunday School class?</a:t>
            </a:r>
          </a:p>
        </p:txBody>
      </p:sp>
    </p:spTree>
    <p:extLst>
      <p:ext uri="{BB962C8B-B14F-4D97-AF65-F5344CB8AC3E}">
        <p14:creationId xmlns:p14="http://schemas.microsoft.com/office/powerpoint/2010/main" val="3987408912"/>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If what gets us from seed to harvest in the plant world is a stewardship that is driven by expectations, is that principle transferable to our Sunday School classes?</a:t>
            </a:r>
            <a:br>
              <a:rPr lang="en-US" sz="4000" dirty="0"/>
            </a:br>
            <a:r>
              <a:rPr lang="en-US" sz="4000" dirty="0"/>
              <a:t>Absolutely! </a:t>
            </a:r>
          </a:p>
        </p:txBody>
      </p:sp>
    </p:spTree>
    <p:extLst>
      <p:ext uri="{BB962C8B-B14F-4D97-AF65-F5344CB8AC3E}">
        <p14:creationId xmlns:p14="http://schemas.microsoft.com/office/powerpoint/2010/main" val="2109034786"/>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360828"/>
            <a:ext cx="5620624" cy="6136343"/>
          </a:xfrm>
        </p:spPr>
        <p:txBody>
          <a:bodyPr>
            <a:noAutofit/>
          </a:bodyPr>
          <a:lstStyle/>
          <a:p>
            <a:pPr algn="ctr"/>
            <a:r>
              <a:rPr lang="en-US" sz="4000" dirty="0"/>
              <a:t>5 Minute Discussion:</a:t>
            </a:r>
            <a:br>
              <a:rPr lang="en-US" sz="4000" dirty="0"/>
            </a:br>
            <a:r>
              <a:rPr lang="en-US" sz="4000" dirty="0"/>
              <a:t>1- What are some great expectations that Sunday School Leaders should have …of themselves?</a:t>
            </a:r>
            <a:br>
              <a:rPr lang="en-US" sz="4000" dirty="0"/>
            </a:br>
            <a:r>
              <a:rPr lang="en-US" sz="4000" dirty="0"/>
              <a:t>…of their class?</a:t>
            </a:r>
            <a:br>
              <a:rPr lang="en-US" sz="4000" dirty="0"/>
            </a:br>
            <a:r>
              <a:rPr lang="en-US" sz="4000" dirty="0"/>
              <a:t>2-What are the great expectations that your Sunday School class should have in order to see both spiritual and numerical growth?</a:t>
            </a:r>
          </a:p>
        </p:txBody>
      </p:sp>
    </p:spTree>
    <p:extLst>
      <p:ext uri="{BB962C8B-B14F-4D97-AF65-F5344CB8AC3E}">
        <p14:creationId xmlns:p14="http://schemas.microsoft.com/office/powerpoint/2010/main" val="3152058967"/>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Expectation #1:   </a:t>
            </a:r>
            <a:br>
              <a:rPr lang="en-US" sz="4000" dirty="0"/>
            </a:br>
            <a:r>
              <a:rPr lang="en-US" sz="4000" dirty="0"/>
              <a:t>A Great Expectations Class expects new people and a great bible study experience every week.</a:t>
            </a:r>
          </a:p>
        </p:txBody>
      </p:sp>
    </p:spTree>
    <p:extLst>
      <p:ext uri="{BB962C8B-B14F-4D97-AF65-F5344CB8AC3E}">
        <p14:creationId xmlns:p14="http://schemas.microsoft.com/office/powerpoint/2010/main" val="251704566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An open group </a:t>
            </a:r>
            <a:r>
              <a:rPr lang="en-US" sz="4000" u="sng" dirty="0"/>
              <a:t>expects</a:t>
            </a:r>
            <a:r>
              <a:rPr lang="en-US" sz="4000" dirty="0"/>
              <a:t> new people </a:t>
            </a:r>
            <a:r>
              <a:rPr lang="en-US" sz="4000" u="sng" dirty="0"/>
              <a:t>every</a:t>
            </a:r>
            <a:r>
              <a:rPr lang="en-US" sz="4000" dirty="0"/>
              <a:t> week.</a:t>
            </a:r>
          </a:p>
        </p:txBody>
      </p:sp>
    </p:spTree>
    <p:extLst>
      <p:ext uri="{BB962C8B-B14F-4D97-AF65-F5344CB8AC3E}">
        <p14:creationId xmlns:p14="http://schemas.microsoft.com/office/powerpoint/2010/main" val="311135617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4000" dirty="0"/>
              <a:t>If our Sunday School classes are going to be open groups that means: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No throwaway Sundays.</a:t>
            </a:r>
          </a:p>
        </p:txBody>
      </p:sp>
    </p:spTree>
    <p:extLst>
      <p:ext uri="{BB962C8B-B14F-4D97-AF65-F5344CB8AC3E}">
        <p14:creationId xmlns:p14="http://schemas.microsoft.com/office/powerpoint/2010/main" val="206614564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4000" dirty="0"/>
              <a:t>If our Sunday School classes are going to be open groups that means: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No throwaway Sundays.</a:t>
            </a:r>
          </a:p>
          <a:p>
            <a:pPr marL="514350" indent="-514350">
              <a:buFont typeface="+mj-lt"/>
              <a:buAutoNum type="arabicPeriod"/>
            </a:pPr>
            <a:r>
              <a:rPr lang="en-US" dirty="0"/>
              <a:t>The Psychology of Invitation</a:t>
            </a:r>
          </a:p>
        </p:txBody>
      </p:sp>
    </p:spTree>
    <p:extLst>
      <p:ext uri="{BB962C8B-B14F-4D97-AF65-F5344CB8AC3E}">
        <p14:creationId xmlns:p14="http://schemas.microsoft.com/office/powerpoint/2010/main" val="184419496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83353" y="79899"/>
            <a:ext cx="5629013" cy="6136343"/>
          </a:xfrm>
        </p:spPr>
        <p:txBody>
          <a:bodyPr>
            <a:noAutofit/>
          </a:bodyPr>
          <a:lstStyle/>
          <a:p>
            <a:r>
              <a:rPr lang="en-US" sz="2800" dirty="0"/>
              <a:t>The largest organization in the church is the Sunday School.</a:t>
            </a:r>
            <a:br>
              <a:rPr lang="en-US" sz="2800" dirty="0"/>
            </a:br>
            <a:br>
              <a:rPr lang="en-US" sz="2800" dirty="0"/>
            </a:br>
            <a:r>
              <a:rPr lang="en-US" sz="2800" dirty="0"/>
              <a:t>If the Sunday School is not a great commission organization, then we will have a difficult time being a great commission church.</a:t>
            </a:r>
          </a:p>
        </p:txBody>
      </p:sp>
    </p:spTree>
    <p:extLst>
      <p:ext uri="{BB962C8B-B14F-4D97-AF65-F5344CB8AC3E}">
        <p14:creationId xmlns:p14="http://schemas.microsoft.com/office/powerpoint/2010/main" val="103720896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4000" dirty="0"/>
              <a:t>If our Sunday School classes are going to be open groups that means: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No throwaway Sundays.</a:t>
            </a:r>
          </a:p>
          <a:p>
            <a:pPr marL="514350" indent="-514350">
              <a:buFont typeface="+mj-lt"/>
              <a:buAutoNum type="arabicPeriod"/>
            </a:pPr>
            <a:r>
              <a:rPr lang="en-US" dirty="0"/>
              <a:t>The Psychology of Invitation</a:t>
            </a:r>
          </a:p>
          <a:p>
            <a:pPr marL="514350" indent="-514350">
              <a:buFont typeface="+mj-lt"/>
              <a:buAutoNum type="arabicPeriod"/>
            </a:pPr>
            <a:r>
              <a:rPr lang="en-US" dirty="0"/>
              <a:t>Anyone is welcome any week.</a:t>
            </a:r>
          </a:p>
        </p:txBody>
      </p:sp>
    </p:spTree>
    <p:extLst>
      <p:ext uri="{BB962C8B-B14F-4D97-AF65-F5344CB8AC3E}">
        <p14:creationId xmlns:p14="http://schemas.microsoft.com/office/powerpoint/2010/main" val="3494793924"/>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4000" dirty="0"/>
              <a:t>If our Sunday School classes are going to be open groups that means: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No throwaway Sundays.</a:t>
            </a:r>
          </a:p>
          <a:p>
            <a:pPr marL="514350" indent="-514350">
              <a:buFont typeface="+mj-lt"/>
              <a:buAutoNum type="arabicPeriod"/>
            </a:pPr>
            <a:r>
              <a:rPr lang="en-US" dirty="0"/>
              <a:t>The Psychology of Invitation</a:t>
            </a:r>
          </a:p>
          <a:p>
            <a:pPr marL="514350" indent="-514350">
              <a:buFont typeface="+mj-lt"/>
              <a:buAutoNum type="arabicPeriod"/>
            </a:pPr>
            <a:r>
              <a:rPr lang="en-US" dirty="0"/>
              <a:t>Anyone is welcome any week.</a:t>
            </a:r>
          </a:p>
          <a:p>
            <a:pPr marL="514350" indent="-514350">
              <a:buFont typeface="+mj-lt"/>
              <a:buAutoNum type="arabicPeriod"/>
            </a:pPr>
            <a:r>
              <a:rPr lang="en-US" dirty="0"/>
              <a:t>Leaders and workers arrive early.</a:t>
            </a:r>
          </a:p>
        </p:txBody>
      </p:sp>
    </p:spTree>
    <p:extLst>
      <p:ext uri="{BB962C8B-B14F-4D97-AF65-F5344CB8AC3E}">
        <p14:creationId xmlns:p14="http://schemas.microsoft.com/office/powerpoint/2010/main" val="3314250083"/>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4000" dirty="0"/>
              <a:t>If our Sunday School classes are going to be open groups that means: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No throwaway Sundays.</a:t>
            </a:r>
          </a:p>
          <a:p>
            <a:pPr marL="514350" indent="-514350">
              <a:buFont typeface="+mj-lt"/>
              <a:buAutoNum type="arabicPeriod"/>
            </a:pPr>
            <a:r>
              <a:rPr lang="en-US" dirty="0"/>
              <a:t>The Psychology of Invitation</a:t>
            </a:r>
          </a:p>
          <a:p>
            <a:pPr marL="514350" indent="-514350">
              <a:buFont typeface="+mj-lt"/>
              <a:buAutoNum type="arabicPeriod"/>
            </a:pPr>
            <a:r>
              <a:rPr lang="en-US" dirty="0"/>
              <a:t>Anyone is welcome any week.</a:t>
            </a:r>
          </a:p>
          <a:p>
            <a:pPr marL="514350" indent="-514350">
              <a:buFont typeface="+mj-lt"/>
              <a:buAutoNum type="arabicPeriod"/>
            </a:pPr>
            <a:r>
              <a:rPr lang="en-US" dirty="0"/>
              <a:t>Leaders and workers arrive early.</a:t>
            </a:r>
          </a:p>
          <a:p>
            <a:pPr marL="514350" indent="-514350">
              <a:buFont typeface="+mj-lt"/>
              <a:buAutoNum type="arabicPeriod"/>
            </a:pPr>
            <a:r>
              <a:rPr lang="en-US" dirty="0"/>
              <a:t>The room communicates that we expect guests like you.</a:t>
            </a:r>
          </a:p>
        </p:txBody>
      </p:sp>
    </p:spTree>
    <p:extLst>
      <p:ext uri="{BB962C8B-B14F-4D97-AF65-F5344CB8AC3E}">
        <p14:creationId xmlns:p14="http://schemas.microsoft.com/office/powerpoint/2010/main" val="3046713525"/>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4000" dirty="0"/>
              <a:t>If our Sunday School classes are going to be open groups that means: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No throwaway Sundays.</a:t>
            </a:r>
          </a:p>
          <a:p>
            <a:pPr marL="514350" indent="-514350">
              <a:buFont typeface="+mj-lt"/>
              <a:buAutoNum type="arabicPeriod"/>
            </a:pPr>
            <a:r>
              <a:rPr lang="en-US" dirty="0"/>
              <a:t>The Psychology of Invitation</a:t>
            </a:r>
          </a:p>
          <a:p>
            <a:pPr marL="514350" indent="-514350">
              <a:buFont typeface="+mj-lt"/>
              <a:buAutoNum type="arabicPeriod"/>
            </a:pPr>
            <a:r>
              <a:rPr lang="en-US" dirty="0"/>
              <a:t>Anyone is welcome any week.</a:t>
            </a:r>
          </a:p>
          <a:p>
            <a:pPr marL="514350" indent="-514350">
              <a:buFont typeface="+mj-lt"/>
              <a:buAutoNum type="arabicPeriod"/>
            </a:pPr>
            <a:r>
              <a:rPr lang="en-US" dirty="0"/>
              <a:t>Leaders and workers arrive early.</a:t>
            </a:r>
          </a:p>
          <a:p>
            <a:pPr marL="514350" indent="-514350">
              <a:buFont typeface="+mj-lt"/>
              <a:buAutoNum type="arabicPeriod"/>
            </a:pPr>
            <a:r>
              <a:rPr lang="en-US" dirty="0"/>
              <a:t>The room communicates that we expect guests like you.</a:t>
            </a:r>
          </a:p>
          <a:p>
            <a:pPr marL="514350" indent="-514350">
              <a:buFont typeface="+mj-lt"/>
              <a:buAutoNum type="arabicPeriod"/>
            </a:pPr>
            <a:r>
              <a:rPr lang="en-US" dirty="0"/>
              <a:t>A great Bible Study experience every week.</a:t>
            </a:r>
          </a:p>
        </p:txBody>
      </p:sp>
    </p:spTree>
    <p:extLst>
      <p:ext uri="{BB962C8B-B14F-4D97-AF65-F5344CB8AC3E}">
        <p14:creationId xmlns:p14="http://schemas.microsoft.com/office/powerpoint/2010/main" val="3334376352"/>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4000" dirty="0"/>
              <a:t>Discussion Questions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normAutofit lnSpcReduction="10000"/>
          </a:bodyPr>
          <a:lstStyle/>
          <a:p>
            <a:pPr marL="514350" indent="-514350">
              <a:buFont typeface="+mj-lt"/>
              <a:buAutoNum type="arabicPeriod"/>
            </a:pPr>
            <a:r>
              <a:rPr lang="en-US" dirty="0"/>
              <a:t>Does my class and its leaders expect new people every week?</a:t>
            </a:r>
          </a:p>
          <a:p>
            <a:pPr marL="514350" indent="-514350">
              <a:buFont typeface="+mj-lt"/>
              <a:buAutoNum type="arabicPeriod"/>
            </a:pPr>
            <a:r>
              <a:rPr lang="en-US" dirty="0"/>
              <a:t>Is there anything that we’re doing that may make our class closed?  (No expectation of new people and not very open to new people when they come).</a:t>
            </a:r>
          </a:p>
          <a:p>
            <a:pPr marL="514350" indent="-514350">
              <a:buFont typeface="+mj-lt"/>
              <a:buAutoNum type="arabicPeriod"/>
            </a:pPr>
            <a:r>
              <a:rPr lang="en-US" dirty="0"/>
              <a:t>What are 3 things I can do to increase the openness of my class on Sunday morning to new people?</a:t>
            </a:r>
          </a:p>
        </p:txBody>
      </p:sp>
    </p:spTree>
    <p:extLst>
      <p:ext uri="{BB962C8B-B14F-4D97-AF65-F5344CB8AC3E}">
        <p14:creationId xmlns:p14="http://schemas.microsoft.com/office/powerpoint/2010/main" val="3092497041"/>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24" t="25641" r="-1" b="5264"/>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04553" y="3091928"/>
            <a:ext cx="9078562" cy="2387600"/>
          </a:xfrm>
        </p:spPr>
        <p:txBody>
          <a:bodyPr>
            <a:normAutofit/>
          </a:bodyPr>
          <a:lstStyle/>
          <a:p>
            <a:pPr algn="l"/>
            <a:r>
              <a:rPr lang="en-US" sz="6600">
                <a:effectLst>
                  <a:outerShdw blurRad="38100" dist="38100" dir="2700000" algn="tl">
                    <a:srgbClr val="000000">
                      <a:alpha val="43137"/>
                    </a:srgbClr>
                  </a:outerShdw>
                </a:effectLst>
                <a:latin typeface="JaneAusten" panose="02000000000000000000" pitchFamily="2" charset="0"/>
              </a:rPr>
              <a:t>Great Expectations</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4553" y="5624945"/>
            <a:ext cx="9078562" cy="592975"/>
          </a:xfrm>
        </p:spPr>
        <p:txBody>
          <a:bodyPr anchor="ctr">
            <a:normAutofit/>
          </a:bodyPr>
          <a:lstStyle/>
          <a:p>
            <a:pPr algn="l"/>
            <a:r>
              <a:rPr lang="en-US" spc="300">
                <a:effectLst>
                  <a:outerShdw blurRad="38100" dist="38100" dir="2700000" algn="tl">
                    <a:srgbClr val="000000">
                      <a:alpha val="43137"/>
                    </a:srgbClr>
                  </a:outerShdw>
                </a:effectLst>
                <a:latin typeface="ELEGANT TYPEWRITER" panose="02000500000000000000" pitchFamily="2" charset="0"/>
              </a:rPr>
              <a:t>Planting Seeds for Sunday School Growth</a:t>
            </a:r>
          </a:p>
        </p:txBody>
      </p:sp>
    </p:spTree>
    <p:extLst>
      <p:ext uri="{BB962C8B-B14F-4D97-AF65-F5344CB8AC3E}">
        <p14:creationId xmlns:p14="http://schemas.microsoft.com/office/powerpoint/2010/main" val="1330876043"/>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What are the great expectations that your Sunday School class should have in order to see both spiritual and numerical growth?</a:t>
            </a:r>
          </a:p>
        </p:txBody>
      </p:sp>
    </p:spTree>
    <p:extLst>
      <p:ext uri="{BB962C8B-B14F-4D97-AF65-F5344CB8AC3E}">
        <p14:creationId xmlns:p14="http://schemas.microsoft.com/office/powerpoint/2010/main" val="3734463197"/>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Expectation #1:   </a:t>
            </a:r>
            <a:br>
              <a:rPr lang="en-US" sz="4000" dirty="0"/>
            </a:br>
            <a:r>
              <a:rPr lang="en-US" sz="4000" dirty="0"/>
              <a:t>A Great Expectations Class expects new people and a great bible study experience every week.</a:t>
            </a:r>
          </a:p>
        </p:txBody>
      </p:sp>
    </p:spTree>
    <p:extLst>
      <p:ext uri="{BB962C8B-B14F-4D97-AF65-F5344CB8AC3E}">
        <p14:creationId xmlns:p14="http://schemas.microsoft.com/office/powerpoint/2010/main" val="1271516965"/>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300050" y="209321"/>
            <a:ext cx="5620624" cy="6136343"/>
          </a:xfrm>
        </p:spPr>
        <p:txBody>
          <a:bodyPr>
            <a:noAutofit/>
          </a:bodyPr>
          <a:lstStyle/>
          <a:p>
            <a:pPr algn="ctr"/>
            <a:r>
              <a:rPr lang="en-US" sz="4000" dirty="0"/>
              <a:t>Expectation #2</a:t>
            </a:r>
            <a:br>
              <a:rPr lang="en-US" sz="4000" dirty="0"/>
            </a:br>
            <a:r>
              <a:rPr lang="en-US" sz="4000" dirty="0"/>
              <a:t>A Great Expectations Class expects people to say yes!</a:t>
            </a:r>
          </a:p>
        </p:txBody>
      </p:sp>
    </p:spTree>
    <p:extLst>
      <p:ext uri="{BB962C8B-B14F-4D97-AF65-F5344CB8AC3E}">
        <p14:creationId xmlns:p14="http://schemas.microsoft.com/office/powerpoint/2010/main" val="1914501063"/>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3600" dirty="0"/>
              <a:t>Expectation #2</a:t>
            </a:r>
            <a:br>
              <a:rPr lang="en-US" sz="3600" dirty="0"/>
            </a:br>
            <a:r>
              <a:rPr lang="en-US" sz="3600" dirty="0"/>
              <a:t>A Great Expectations Class expects people to say yes!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“Yes” to an invitation to attend.</a:t>
            </a:r>
          </a:p>
          <a:p>
            <a:pPr marL="514350" indent="-514350">
              <a:buFont typeface="+mj-lt"/>
              <a:buAutoNum type="arabicPeriod"/>
            </a:pPr>
            <a:r>
              <a:rPr lang="en-US" dirty="0"/>
              <a:t>“Yes” to enrollment.</a:t>
            </a:r>
          </a:p>
        </p:txBody>
      </p:sp>
    </p:spTree>
    <p:extLst>
      <p:ext uri="{BB962C8B-B14F-4D97-AF65-F5344CB8AC3E}">
        <p14:creationId xmlns:p14="http://schemas.microsoft.com/office/powerpoint/2010/main" val="318856190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83353" y="79899"/>
            <a:ext cx="5629013" cy="6136343"/>
          </a:xfrm>
        </p:spPr>
        <p:txBody>
          <a:bodyPr>
            <a:noAutofit/>
          </a:bodyPr>
          <a:lstStyle/>
          <a:p>
            <a:r>
              <a:rPr lang="en-US" sz="2800" dirty="0"/>
              <a:t>And Jesus went about all Galilee, teaching in their synagogues, and preaching the gospel of the kingdom, and healing all manner of sickness and all manner of disease among the people.</a:t>
            </a:r>
            <a:br>
              <a:rPr lang="en-US" sz="2800" dirty="0"/>
            </a:br>
            <a:r>
              <a:rPr lang="en-US" sz="2800" dirty="0"/>
              <a:t>Matthew 4:23</a:t>
            </a:r>
          </a:p>
        </p:txBody>
      </p:sp>
    </p:spTree>
    <p:extLst>
      <p:ext uri="{BB962C8B-B14F-4D97-AF65-F5344CB8AC3E}">
        <p14:creationId xmlns:p14="http://schemas.microsoft.com/office/powerpoint/2010/main" val="704548738"/>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Open enrollment means people can belong before they believe.</a:t>
            </a:r>
          </a:p>
        </p:txBody>
      </p:sp>
    </p:spTree>
    <p:extLst>
      <p:ext uri="{BB962C8B-B14F-4D97-AF65-F5344CB8AC3E}">
        <p14:creationId xmlns:p14="http://schemas.microsoft.com/office/powerpoint/2010/main" val="3295162483"/>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They don’t have to believe the Bible. They don’t have to be a Christian. They don’t even have to like God! They just have to say yes to an invitation to enroll as members of the class, to agree to have their names placed on the class ministry list.</a:t>
            </a:r>
          </a:p>
        </p:txBody>
      </p:sp>
    </p:spTree>
    <p:extLst>
      <p:ext uri="{BB962C8B-B14F-4D97-AF65-F5344CB8AC3E}">
        <p14:creationId xmlns:p14="http://schemas.microsoft.com/office/powerpoint/2010/main" val="3066806449"/>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We call it a ministry list instead of a class roll because of the commitment each term implies. Being on a class roll implies that a member is committed to attending the class. </a:t>
            </a:r>
          </a:p>
        </p:txBody>
      </p:sp>
    </p:spTree>
    <p:extLst>
      <p:ext uri="{BB962C8B-B14F-4D97-AF65-F5344CB8AC3E}">
        <p14:creationId xmlns:p14="http://schemas.microsoft.com/office/powerpoint/2010/main" val="11126061"/>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Being on a ministry list implies that the class is committed to ministering to the member—whether or not that person attends regularly. </a:t>
            </a:r>
          </a:p>
        </p:txBody>
      </p:sp>
    </p:spTree>
    <p:extLst>
      <p:ext uri="{BB962C8B-B14F-4D97-AF65-F5344CB8AC3E}">
        <p14:creationId xmlns:p14="http://schemas.microsoft.com/office/powerpoint/2010/main" val="1950833287"/>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An open group that practices open enrollment says, “We have a stewardship of anyone that will give us permission to minister to them.”</a:t>
            </a:r>
          </a:p>
        </p:txBody>
      </p:sp>
    </p:spTree>
    <p:extLst>
      <p:ext uri="{BB962C8B-B14F-4D97-AF65-F5344CB8AC3E}">
        <p14:creationId xmlns:p14="http://schemas.microsoft.com/office/powerpoint/2010/main" val="3232551109"/>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3600" dirty="0"/>
              <a:t>Expectation #2</a:t>
            </a:r>
            <a:br>
              <a:rPr lang="en-US" sz="3600" dirty="0"/>
            </a:br>
            <a:r>
              <a:rPr lang="en-US" sz="3600" dirty="0"/>
              <a:t>A Great Expectations Class expects people to say yes!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“Yes” to an invitation to attend.</a:t>
            </a:r>
          </a:p>
          <a:p>
            <a:pPr marL="514350" indent="-514350">
              <a:buFont typeface="+mj-lt"/>
              <a:buAutoNum type="arabicPeriod"/>
            </a:pPr>
            <a:r>
              <a:rPr lang="en-US" dirty="0"/>
              <a:t>“Yes” to enrollment.</a:t>
            </a:r>
          </a:p>
          <a:p>
            <a:pPr marL="514350" indent="-514350">
              <a:buFont typeface="+mj-lt"/>
              <a:buAutoNum type="arabicPeriod"/>
            </a:pPr>
            <a:r>
              <a:rPr lang="en-US" dirty="0"/>
              <a:t>“Yes” to the total ministry of the class.</a:t>
            </a:r>
          </a:p>
        </p:txBody>
      </p:sp>
    </p:spTree>
    <p:extLst>
      <p:ext uri="{BB962C8B-B14F-4D97-AF65-F5344CB8AC3E}">
        <p14:creationId xmlns:p14="http://schemas.microsoft.com/office/powerpoint/2010/main" val="1497862171"/>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3600" dirty="0"/>
              <a:t>Expectation #2</a:t>
            </a:r>
            <a:br>
              <a:rPr lang="en-US" sz="3600" dirty="0"/>
            </a:br>
            <a:r>
              <a:rPr lang="en-US" sz="3600" dirty="0"/>
              <a:t>A Great Expectations Class expects people to say yes!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“Yes” to an invitation to attend.</a:t>
            </a:r>
          </a:p>
          <a:p>
            <a:pPr marL="514350" indent="-514350">
              <a:buFont typeface="+mj-lt"/>
              <a:buAutoNum type="arabicPeriod"/>
            </a:pPr>
            <a:r>
              <a:rPr lang="en-US" dirty="0"/>
              <a:t>“Yes” to enrollment.</a:t>
            </a:r>
          </a:p>
          <a:p>
            <a:pPr marL="514350" indent="-514350">
              <a:buFont typeface="+mj-lt"/>
              <a:buAutoNum type="arabicPeriod"/>
            </a:pPr>
            <a:r>
              <a:rPr lang="en-US" dirty="0"/>
              <a:t>“Yes” to the total ministry of the class.</a:t>
            </a:r>
          </a:p>
          <a:p>
            <a:pPr marL="514350" indent="-514350">
              <a:buFont typeface="+mj-lt"/>
              <a:buAutoNum type="arabicPeriod"/>
            </a:pPr>
            <a:r>
              <a:rPr lang="en-US" dirty="0"/>
              <a:t>“Yes” to evangelistic prayer.</a:t>
            </a:r>
          </a:p>
        </p:txBody>
      </p:sp>
    </p:spTree>
    <p:extLst>
      <p:ext uri="{BB962C8B-B14F-4D97-AF65-F5344CB8AC3E}">
        <p14:creationId xmlns:p14="http://schemas.microsoft.com/office/powerpoint/2010/main" val="3903923900"/>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3600" dirty="0"/>
              <a:t>Expectation #2</a:t>
            </a:r>
            <a:br>
              <a:rPr lang="en-US" sz="3600" dirty="0"/>
            </a:br>
            <a:r>
              <a:rPr lang="en-US" sz="3600" dirty="0"/>
              <a:t>A Great Expectations Class expects people to say yes!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“Yes” to an invitation to attend.</a:t>
            </a:r>
          </a:p>
          <a:p>
            <a:pPr marL="514350" indent="-514350">
              <a:buFont typeface="+mj-lt"/>
              <a:buAutoNum type="arabicPeriod"/>
            </a:pPr>
            <a:r>
              <a:rPr lang="en-US" dirty="0"/>
              <a:t>“Yes” to enrollment.</a:t>
            </a:r>
          </a:p>
          <a:p>
            <a:pPr marL="514350" indent="-514350">
              <a:buFont typeface="+mj-lt"/>
              <a:buAutoNum type="arabicPeriod"/>
            </a:pPr>
            <a:r>
              <a:rPr lang="en-US" dirty="0"/>
              <a:t>“Yes” to the total ministry of the class.</a:t>
            </a:r>
          </a:p>
          <a:p>
            <a:pPr marL="514350" indent="-514350">
              <a:buFont typeface="+mj-lt"/>
              <a:buAutoNum type="arabicPeriod"/>
            </a:pPr>
            <a:r>
              <a:rPr lang="en-US" dirty="0"/>
              <a:t>“Yes” to evangelistic prayer.</a:t>
            </a:r>
          </a:p>
          <a:p>
            <a:pPr marL="514350" indent="-514350">
              <a:buFont typeface="+mj-lt"/>
              <a:buAutoNum type="arabicPeriod"/>
            </a:pPr>
            <a:r>
              <a:rPr lang="en-US" dirty="0"/>
              <a:t>“Yes” to leadership meetings.</a:t>
            </a:r>
          </a:p>
        </p:txBody>
      </p:sp>
    </p:spTree>
    <p:extLst>
      <p:ext uri="{BB962C8B-B14F-4D97-AF65-F5344CB8AC3E}">
        <p14:creationId xmlns:p14="http://schemas.microsoft.com/office/powerpoint/2010/main" val="1832467118"/>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3600" dirty="0"/>
              <a:t>Expectation #2</a:t>
            </a:r>
            <a:br>
              <a:rPr lang="en-US" sz="3600" dirty="0"/>
            </a:br>
            <a:r>
              <a:rPr lang="en-US" sz="3600" dirty="0"/>
              <a:t>A Great Expectations Class expects people to say yes!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“Yes” to an invitation to attend.</a:t>
            </a:r>
          </a:p>
          <a:p>
            <a:pPr marL="514350" indent="-514350">
              <a:buFont typeface="+mj-lt"/>
              <a:buAutoNum type="arabicPeriod"/>
            </a:pPr>
            <a:r>
              <a:rPr lang="en-US" dirty="0"/>
              <a:t>“Yes” to enrollment.</a:t>
            </a:r>
          </a:p>
          <a:p>
            <a:pPr marL="514350" indent="-514350">
              <a:buFont typeface="+mj-lt"/>
              <a:buAutoNum type="arabicPeriod"/>
            </a:pPr>
            <a:r>
              <a:rPr lang="en-US" dirty="0"/>
              <a:t>“Yes” to the total ministry of the class.</a:t>
            </a:r>
          </a:p>
          <a:p>
            <a:pPr marL="514350" indent="-514350">
              <a:buFont typeface="+mj-lt"/>
              <a:buAutoNum type="arabicPeriod"/>
            </a:pPr>
            <a:r>
              <a:rPr lang="en-US" dirty="0"/>
              <a:t>“Yes” to evangelistic prayer.</a:t>
            </a:r>
          </a:p>
          <a:p>
            <a:pPr marL="514350" indent="-514350">
              <a:buFont typeface="+mj-lt"/>
              <a:buAutoNum type="arabicPeriod"/>
            </a:pPr>
            <a:r>
              <a:rPr lang="en-US" dirty="0"/>
              <a:t>“Yes” to leadership meetings.</a:t>
            </a:r>
          </a:p>
          <a:p>
            <a:pPr marL="514350" indent="-514350">
              <a:buFont typeface="+mj-lt"/>
              <a:buAutoNum type="arabicPeriod"/>
            </a:pPr>
            <a:r>
              <a:rPr lang="en-US" dirty="0"/>
              <a:t>“Yes” to training.</a:t>
            </a:r>
          </a:p>
        </p:txBody>
      </p:sp>
    </p:spTree>
    <p:extLst>
      <p:ext uri="{BB962C8B-B14F-4D97-AF65-F5344CB8AC3E}">
        <p14:creationId xmlns:p14="http://schemas.microsoft.com/office/powerpoint/2010/main" val="2371153270"/>
      </p:ext>
    </p:extLst>
  </p:cSld>
  <p:clrMapOvr>
    <a:overrideClrMapping bg1="dk1" tx1="lt1" bg2="dk2" tx2="lt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3600" dirty="0"/>
              <a:t>Expectation #2</a:t>
            </a:r>
            <a:br>
              <a:rPr lang="en-US" sz="3600" dirty="0"/>
            </a:br>
            <a:r>
              <a:rPr lang="en-US" sz="3600" dirty="0"/>
              <a:t>A Great Expectations Class expects people to say yes!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514350" indent="-514350">
              <a:buFont typeface="+mj-lt"/>
              <a:buAutoNum type="arabicPeriod"/>
            </a:pPr>
            <a:r>
              <a:rPr lang="en-US" dirty="0"/>
              <a:t>“Yes” to an invitation to attend.</a:t>
            </a:r>
          </a:p>
          <a:p>
            <a:pPr marL="514350" indent="-514350">
              <a:buFont typeface="+mj-lt"/>
              <a:buAutoNum type="arabicPeriod"/>
            </a:pPr>
            <a:r>
              <a:rPr lang="en-US" dirty="0"/>
              <a:t>“Yes” to enrollment.</a:t>
            </a:r>
          </a:p>
          <a:p>
            <a:pPr marL="514350" indent="-514350">
              <a:buFont typeface="+mj-lt"/>
              <a:buAutoNum type="arabicPeriod"/>
            </a:pPr>
            <a:r>
              <a:rPr lang="en-US" dirty="0"/>
              <a:t>“Yes” to the total ministry of the class.</a:t>
            </a:r>
          </a:p>
          <a:p>
            <a:pPr marL="514350" indent="-514350">
              <a:buFont typeface="+mj-lt"/>
              <a:buAutoNum type="arabicPeriod"/>
            </a:pPr>
            <a:r>
              <a:rPr lang="en-US" dirty="0"/>
              <a:t>“Yes” to evangelistic prayer.</a:t>
            </a:r>
          </a:p>
          <a:p>
            <a:pPr marL="514350" indent="-514350">
              <a:buFont typeface="+mj-lt"/>
              <a:buAutoNum type="arabicPeriod"/>
            </a:pPr>
            <a:r>
              <a:rPr lang="en-US" dirty="0"/>
              <a:t>“Yes” to leadership meetings.</a:t>
            </a:r>
          </a:p>
          <a:p>
            <a:pPr marL="514350" indent="-514350">
              <a:buFont typeface="+mj-lt"/>
              <a:buAutoNum type="arabicPeriod"/>
            </a:pPr>
            <a:r>
              <a:rPr lang="en-US" dirty="0"/>
              <a:t>“Yes” to training.</a:t>
            </a:r>
          </a:p>
          <a:p>
            <a:pPr marL="514350" indent="-514350">
              <a:buFont typeface="+mj-lt"/>
              <a:buAutoNum type="arabicPeriod"/>
            </a:pPr>
            <a:r>
              <a:rPr lang="en-US" dirty="0"/>
              <a:t>“Yes” to planting new classes.</a:t>
            </a:r>
          </a:p>
        </p:txBody>
      </p:sp>
    </p:spTree>
    <p:extLst>
      <p:ext uri="{BB962C8B-B14F-4D97-AF65-F5344CB8AC3E}">
        <p14:creationId xmlns:p14="http://schemas.microsoft.com/office/powerpoint/2010/main" val="235794169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66576" y="365125"/>
            <a:ext cx="5087224" cy="1325563"/>
          </a:xfrm>
        </p:spPr>
        <p:txBody>
          <a:bodyPr>
            <a:noAutofit/>
          </a:bodyPr>
          <a:lstStyle/>
          <a:p>
            <a:r>
              <a:rPr lang="en-US" sz="2800" dirty="0"/>
              <a:t>Our church, and our Sunday School has three tasks.</a:t>
            </a:r>
          </a:p>
        </p:txBody>
      </p:sp>
      <p:sp>
        <p:nvSpPr>
          <p:cNvPr id="2" name="Content Placeholder 1">
            <a:extLst>
              <a:ext uri="{FF2B5EF4-FFF2-40B4-BE49-F238E27FC236}">
                <a16:creationId xmlns:a16="http://schemas.microsoft.com/office/drawing/2014/main" id="{E7EBCE46-7529-4E92-9315-ADBB04F244AE}"/>
              </a:ext>
            </a:extLst>
          </p:cNvPr>
          <p:cNvSpPr>
            <a:spLocks noGrp="1"/>
          </p:cNvSpPr>
          <p:nvPr>
            <p:ph idx="1"/>
          </p:nvPr>
        </p:nvSpPr>
        <p:spPr>
          <a:xfrm>
            <a:off x="6266576" y="1875959"/>
            <a:ext cx="5414394" cy="4351338"/>
          </a:xfrm>
        </p:spPr>
        <p:txBody>
          <a:bodyPr/>
          <a:lstStyle/>
          <a:p>
            <a:r>
              <a:rPr lang="en-US" dirty="0"/>
              <a:t>Reach people.</a:t>
            </a:r>
          </a:p>
          <a:p>
            <a:r>
              <a:rPr lang="en-US" dirty="0"/>
              <a:t>Teach people.</a:t>
            </a:r>
          </a:p>
          <a:p>
            <a:r>
              <a:rPr lang="en-US" dirty="0"/>
              <a:t>Minister to people. </a:t>
            </a:r>
          </a:p>
          <a:p>
            <a:pPr marL="0" indent="0">
              <a:buNone/>
            </a:pPr>
            <a:endParaRPr lang="en-US" dirty="0"/>
          </a:p>
        </p:txBody>
      </p:sp>
    </p:spTree>
    <p:extLst>
      <p:ext uri="{BB962C8B-B14F-4D97-AF65-F5344CB8AC3E}">
        <p14:creationId xmlns:p14="http://schemas.microsoft.com/office/powerpoint/2010/main" val="842209982"/>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365125"/>
            <a:ext cx="5505992" cy="1325563"/>
          </a:xfrm>
        </p:spPr>
        <p:txBody>
          <a:bodyPr>
            <a:noAutofit/>
          </a:bodyPr>
          <a:lstStyle/>
          <a:p>
            <a:pPr algn="ctr"/>
            <a:r>
              <a:rPr lang="en-US" sz="3600" dirty="0"/>
              <a:t>Discussion Questions: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825625"/>
            <a:ext cx="5820952" cy="4351338"/>
          </a:xfrm>
        </p:spPr>
        <p:txBody>
          <a:bodyPr/>
          <a:lstStyle/>
          <a:p>
            <a:pPr marL="0" indent="0">
              <a:buNone/>
            </a:pPr>
            <a:r>
              <a:rPr lang="en-US" dirty="0"/>
              <a:t>Of all of the expectations to say yes, which one is our class the best at?  Where do we need work?</a:t>
            </a:r>
          </a:p>
        </p:txBody>
      </p:sp>
    </p:spTree>
    <p:extLst>
      <p:ext uri="{BB962C8B-B14F-4D97-AF65-F5344CB8AC3E}">
        <p14:creationId xmlns:p14="http://schemas.microsoft.com/office/powerpoint/2010/main" val="4017997994"/>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24" t="25641" r="-1" b="5264"/>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04553" y="3091928"/>
            <a:ext cx="9078562" cy="2387600"/>
          </a:xfrm>
        </p:spPr>
        <p:txBody>
          <a:bodyPr>
            <a:normAutofit/>
          </a:bodyPr>
          <a:lstStyle/>
          <a:p>
            <a:pPr algn="l"/>
            <a:r>
              <a:rPr lang="en-US" sz="6600">
                <a:effectLst>
                  <a:outerShdw blurRad="38100" dist="38100" dir="2700000" algn="tl">
                    <a:srgbClr val="000000">
                      <a:alpha val="43137"/>
                    </a:srgbClr>
                  </a:outerShdw>
                </a:effectLst>
                <a:latin typeface="JaneAusten" panose="02000000000000000000" pitchFamily="2" charset="0"/>
              </a:rPr>
              <a:t>Great Expectations</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4553" y="5624945"/>
            <a:ext cx="9078562" cy="592975"/>
          </a:xfrm>
        </p:spPr>
        <p:txBody>
          <a:bodyPr anchor="ctr">
            <a:normAutofit/>
          </a:bodyPr>
          <a:lstStyle/>
          <a:p>
            <a:pPr algn="l"/>
            <a:r>
              <a:rPr lang="en-US" spc="300">
                <a:effectLst>
                  <a:outerShdw blurRad="38100" dist="38100" dir="2700000" algn="tl">
                    <a:srgbClr val="000000">
                      <a:alpha val="43137"/>
                    </a:srgbClr>
                  </a:outerShdw>
                </a:effectLst>
                <a:latin typeface="ELEGANT TYPEWRITER" panose="02000500000000000000" pitchFamily="2" charset="0"/>
              </a:rPr>
              <a:t>Planting Seeds for Sunday School Growth</a:t>
            </a:r>
          </a:p>
        </p:txBody>
      </p:sp>
    </p:spTree>
    <p:extLst>
      <p:ext uri="{BB962C8B-B14F-4D97-AF65-F5344CB8AC3E}">
        <p14:creationId xmlns:p14="http://schemas.microsoft.com/office/powerpoint/2010/main" val="4026907783"/>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What are the great expectations that your Sunday School class should have in order to see both spiritual and numerical growth?</a:t>
            </a:r>
          </a:p>
        </p:txBody>
      </p:sp>
    </p:spTree>
    <p:extLst>
      <p:ext uri="{BB962C8B-B14F-4D97-AF65-F5344CB8AC3E}">
        <p14:creationId xmlns:p14="http://schemas.microsoft.com/office/powerpoint/2010/main" val="2994020002"/>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Expectation #1:   </a:t>
            </a:r>
            <a:br>
              <a:rPr lang="en-US" sz="4000" dirty="0"/>
            </a:br>
            <a:r>
              <a:rPr lang="en-US" sz="4000" dirty="0"/>
              <a:t>A Great Expectations Class expects new people and a great bible study experience every week.</a:t>
            </a:r>
          </a:p>
        </p:txBody>
      </p:sp>
    </p:spTree>
    <p:extLst>
      <p:ext uri="{BB962C8B-B14F-4D97-AF65-F5344CB8AC3E}">
        <p14:creationId xmlns:p14="http://schemas.microsoft.com/office/powerpoint/2010/main" val="514306184"/>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300050" y="209321"/>
            <a:ext cx="5620624" cy="6136343"/>
          </a:xfrm>
        </p:spPr>
        <p:txBody>
          <a:bodyPr>
            <a:noAutofit/>
          </a:bodyPr>
          <a:lstStyle/>
          <a:p>
            <a:pPr algn="ctr"/>
            <a:r>
              <a:rPr lang="en-US" sz="4000" dirty="0"/>
              <a:t>Expectation #2</a:t>
            </a:r>
            <a:br>
              <a:rPr lang="en-US" sz="4000" dirty="0"/>
            </a:br>
            <a:r>
              <a:rPr lang="en-US" sz="4000" dirty="0"/>
              <a:t>A Great Expectations Class expects people to say yes!</a:t>
            </a:r>
          </a:p>
        </p:txBody>
      </p:sp>
    </p:spTree>
    <p:extLst>
      <p:ext uri="{BB962C8B-B14F-4D97-AF65-F5344CB8AC3E}">
        <p14:creationId xmlns:p14="http://schemas.microsoft.com/office/powerpoint/2010/main" val="1842716364"/>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300050" y="209321"/>
            <a:ext cx="5620624" cy="6136343"/>
          </a:xfrm>
        </p:spPr>
        <p:txBody>
          <a:bodyPr>
            <a:noAutofit/>
          </a:bodyPr>
          <a:lstStyle/>
          <a:p>
            <a:pPr algn="ctr"/>
            <a:r>
              <a:rPr lang="en-US" sz="4000" dirty="0"/>
              <a:t>Expectation #3-</a:t>
            </a:r>
            <a:br>
              <a:rPr lang="en-US" sz="4000" dirty="0"/>
            </a:br>
            <a:r>
              <a:rPr lang="en-US" sz="4000" dirty="0"/>
              <a:t>A Great Expectation Class says expects that weekly ministry both inside and outside of the class will lead to spiritual and numerical growth.</a:t>
            </a:r>
          </a:p>
        </p:txBody>
      </p:sp>
    </p:spTree>
    <p:extLst>
      <p:ext uri="{BB962C8B-B14F-4D97-AF65-F5344CB8AC3E}">
        <p14:creationId xmlns:p14="http://schemas.microsoft.com/office/powerpoint/2010/main" val="582475952"/>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300050" y="209321"/>
            <a:ext cx="5620624" cy="6136343"/>
          </a:xfrm>
        </p:spPr>
        <p:txBody>
          <a:bodyPr>
            <a:noAutofit/>
          </a:bodyPr>
          <a:lstStyle/>
          <a:p>
            <a:pPr algn="ctr"/>
            <a:r>
              <a:rPr lang="en-US" sz="4000" dirty="0"/>
              <a:t>You can help your class to grow numerically and spiritually by recognizing 3 types of people who need to be connected to each week.</a:t>
            </a:r>
          </a:p>
        </p:txBody>
      </p:sp>
    </p:spTree>
    <p:extLst>
      <p:ext uri="{BB962C8B-B14F-4D97-AF65-F5344CB8AC3E}">
        <p14:creationId xmlns:p14="http://schemas.microsoft.com/office/powerpoint/2010/main" val="3522483342"/>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4960" y="748149"/>
            <a:ext cx="5505992" cy="1325563"/>
          </a:xfrm>
        </p:spPr>
        <p:txBody>
          <a:bodyPr>
            <a:noAutofit/>
          </a:bodyPr>
          <a:lstStyle/>
          <a:p>
            <a:pPr algn="ctr"/>
            <a:r>
              <a:rPr lang="en-US" sz="3600" dirty="0"/>
              <a:t>You can help your class to grow numerically and spiritually by recognizing 3 types of people who need to be connected to each week.</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3187817"/>
            <a:ext cx="5820952" cy="2922034"/>
          </a:xfrm>
        </p:spPr>
        <p:txBody>
          <a:bodyPr/>
          <a:lstStyle/>
          <a:p>
            <a:r>
              <a:rPr lang="en-US" dirty="0"/>
              <a:t>Guests</a:t>
            </a:r>
          </a:p>
        </p:txBody>
      </p:sp>
    </p:spTree>
    <p:extLst>
      <p:ext uri="{BB962C8B-B14F-4D97-AF65-F5344CB8AC3E}">
        <p14:creationId xmlns:p14="http://schemas.microsoft.com/office/powerpoint/2010/main" val="2362402608"/>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4960" y="748149"/>
            <a:ext cx="5505992" cy="1325563"/>
          </a:xfrm>
        </p:spPr>
        <p:txBody>
          <a:bodyPr>
            <a:noAutofit/>
          </a:bodyPr>
          <a:lstStyle/>
          <a:p>
            <a:pPr algn="ctr"/>
            <a:r>
              <a:rPr lang="en-US" sz="3600" dirty="0"/>
              <a:t>Guests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2399251"/>
            <a:ext cx="5820952" cy="2922034"/>
          </a:xfrm>
        </p:spPr>
        <p:txBody>
          <a:bodyPr/>
          <a:lstStyle/>
          <a:p>
            <a:pPr marL="0" indent="0">
              <a:buNone/>
            </a:pPr>
            <a:r>
              <a:rPr lang="en-US" dirty="0"/>
              <a:t>The primary ministry to our guests beyond is a discernment ministry.</a:t>
            </a:r>
          </a:p>
        </p:txBody>
      </p:sp>
    </p:spTree>
    <p:extLst>
      <p:ext uri="{BB962C8B-B14F-4D97-AF65-F5344CB8AC3E}">
        <p14:creationId xmlns:p14="http://schemas.microsoft.com/office/powerpoint/2010/main" val="183179532"/>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4960" y="748149"/>
            <a:ext cx="5505992" cy="1325563"/>
          </a:xfrm>
        </p:spPr>
        <p:txBody>
          <a:bodyPr>
            <a:noAutofit/>
          </a:bodyPr>
          <a:lstStyle/>
          <a:p>
            <a:pPr algn="ctr"/>
            <a:r>
              <a:rPr lang="en-US" sz="3600" dirty="0"/>
              <a:t>Guests:  What do we want to know about guests?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2399251"/>
            <a:ext cx="5820952" cy="2922034"/>
          </a:xfrm>
        </p:spPr>
        <p:txBody>
          <a:bodyPr/>
          <a:lstStyle/>
          <a:p>
            <a:r>
              <a:rPr lang="en-US" dirty="0"/>
              <a:t>Saved?</a:t>
            </a:r>
          </a:p>
          <a:p>
            <a:r>
              <a:rPr lang="en-US" dirty="0"/>
              <a:t>Baptized?</a:t>
            </a:r>
          </a:p>
          <a:p>
            <a:r>
              <a:rPr lang="en-US" dirty="0"/>
              <a:t>Member of a Bible Believing Church?</a:t>
            </a:r>
          </a:p>
          <a:p>
            <a:r>
              <a:rPr lang="en-US" dirty="0"/>
              <a:t>Can we minister to you? (Permission)</a:t>
            </a:r>
          </a:p>
          <a:p>
            <a:pPr marL="0" indent="0">
              <a:buNone/>
            </a:pPr>
            <a:endParaRPr lang="en-US" dirty="0"/>
          </a:p>
        </p:txBody>
      </p:sp>
    </p:spTree>
    <p:extLst>
      <p:ext uri="{BB962C8B-B14F-4D97-AF65-F5344CB8AC3E}">
        <p14:creationId xmlns:p14="http://schemas.microsoft.com/office/powerpoint/2010/main" val="39162374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2">
            <a:alphaModFix amt="40000"/>
            <a:extLst>
              <a:ext uri="{28A0092B-C50C-407E-A947-70E740481C1C}">
                <a14:useLocalDpi xmlns:a14="http://schemas.microsoft.com/office/drawing/2010/main" val="0"/>
              </a:ext>
            </a:extLst>
          </a:blip>
          <a:srcRect r="2" b="5704"/>
          <a:stretch/>
        </p:blipFill>
        <p:spPr>
          <a:xfrm>
            <a:off x="3132160"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37" name="Freeform: Shape 36">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le of coffee beans&#10;&#10;Description automatically generated">
            <a:extLst>
              <a:ext uri="{FF2B5EF4-FFF2-40B4-BE49-F238E27FC236}">
                <a16:creationId xmlns:a16="http://schemas.microsoft.com/office/drawing/2014/main" id="{3FA76B25-DE9C-445A-9C7D-70ACE0AA994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666" r="18670"/>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5" name="TextBox 4">
            <a:extLst>
              <a:ext uri="{FF2B5EF4-FFF2-40B4-BE49-F238E27FC236}">
                <a16:creationId xmlns:a16="http://schemas.microsoft.com/office/drawing/2014/main" id="{97422442-A3CA-40E2-AC19-520773796787}"/>
              </a:ext>
            </a:extLst>
          </p:cNvPr>
          <p:cNvSpPr txBox="1"/>
          <p:nvPr/>
        </p:nvSpPr>
        <p:spPr>
          <a:xfrm>
            <a:off x="10005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flickr.com/photos/healthaliciousness/554846884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297155169"/>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4960" y="748149"/>
            <a:ext cx="5505992" cy="1325563"/>
          </a:xfrm>
        </p:spPr>
        <p:txBody>
          <a:bodyPr>
            <a:noAutofit/>
          </a:bodyPr>
          <a:lstStyle/>
          <a:p>
            <a:pPr algn="ctr"/>
            <a:r>
              <a:rPr lang="en-US" sz="3600" dirty="0"/>
              <a:t>You can help your class to grow numerically and spiritually by recognizing 3 types of people who need to be connected to each week.</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3187817"/>
            <a:ext cx="5820952" cy="2922034"/>
          </a:xfrm>
        </p:spPr>
        <p:txBody>
          <a:bodyPr/>
          <a:lstStyle/>
          <a:p>
            <a:r>
              <a:rPr lang="en-US" dirty="0"/>
              <a:t>Guests</a:t>
            </a:r>
          </a:p>
          <a:p>
            <a:r>
              <a:rPr lang="en-US" dirty="0"/>
              <a:t>Class Members</a:t>
            </a:r>
          </a:p>
        </p:txBody>
      </p:sp>
    </p:spTree>
    <p:extLst>
      <p:ext uri="{BB962C8B-B14F-4D97-AF65-F5344CB8AC3E}">
        <p14:creationId xmlns:p14="http://schemas.microsoft.com/office/powerpoint/2010/main" val="3184308522"/>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4960" y="748149"/>
            <a:ext cx="5505992" cy="1325563"/>
          </a:xfrm>
        </p:spPr>
        <p:txBody>
          <a:bodyPr>
            <a:noAutofit/>
          </a:bodyPr>
          <a:lstStyle/>
          <a:p>
            <a:pPr algn="ctr"/>
            <a:r>
              <a:rPr lang="en-US" sz="3600" dirty="0"/>
              <a:t>Class Members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2399251"/>
            <a:ext cx="5820952" cy="2922034"/>
          </a:xfrm>
        </p:spPr>
        <p:txBody>
          <a:bodyPr>
            <a:normAutofit/>
          </a:bodyPr>
          <a:lstStyle/>
          <a:p>
            <a:r>
              <a:rPr lang="en-US" dirty="0"/>
              <a:t>We connect with them when they come to the </a:t>
            </a:r>
            <a:r>
              <a:rPr lang="en-US" u="sng" dirty="0"/>
              <a:t>event</a:t>
            </a:r>
            <a:r>
              <a:rPr lang="en-US" dirty="0"/>
              <a:t> called Sunday School at 9:30am.</a:t>
            </a:r>
          </a:p>
        </p:txBody>
      </p:sp>
    </p:spTree>
    <p:extLst>
      <p:ext uri="{BB962C8B-B14F-4D97-AF65-F5344CB8AC3E}">
        <p14:creationId xmlns:p14="http://schemas.microsoft.com/office/powerpoint/2010/main" val="3202580206"/>
      </p:ext>
    </p:extLst>
  </p:cSld>
  <p:clrMapOvr>
    <a:overrideClrMapping bg1="dk1" tx1="lt1" bg2="dk2" tx2="lt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4960" y="748149"/>
            <a:ext cx="5505992" cy="1325563"/>
          </a:xfrm>
        </p:spPr>
        <p:txBody>
          <a:bodyPr>
            <a:noAutofit/>
          </a:bodyPr>
          <a:lstStyle/>
          <a:p>
            <a:pPr algn="ctr"/>
            <a:r>
              <a:rPr lang="en-US" sz="3600" dirty="0"/>
              <a:t>Class Members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2399251"/>
            <a:ext cx="5820952" cy="2922034"/>
          </a:xfrm>
        </p:spPr>
        <p:txBody>
          <a:bodyPr>
            <a:normAutofit/>
          </a:bodyPr>
          <a:lstStyle/>
          <a:p>
            <a:r>
              <a:rPr lang="en-US" dirty="0"/>
              <a:t>We connect with them when they come to the </a:t>
            </a:r>
            <a:r>
              <a:rPr lang="en-US" u="sng" dirty="0"/>
              <a:t>event</a:t>
            </a:r>
            <a:r>
              <a:rPr lang="en-US" dirty="0"/>
              <a:t> called Sunday School at 9:30am.</a:t>
            </a:r>
          </a:p>
          <a:p>
            <a:r>
              <a:rPr lang="en-US" dirty="0"/>
              <a:t>We stay connected with them even when they are absent through the </a:t>
            </a:r>
            <a:r>
              <a:rPr lang="en-US" u="sng" dirty="0"/>
              <a:t>organization</a:t>
            </a:r>
            <a:r>
              <a:rPr lang="en-US" dirty="0"/>
              <a:t> called the Sunday School Class.</a:t>
            </a:r>
          </a:p>
        </p:txBody>
      </p:sp>
    </p:spTree>
    <p:extLst>
      <p:ext uri="{BB962C8B-B14F-4D97-AF65-F5344CB8AC3E}">
        <p14:creationId xmlns:p14="http://schemas.microsoft.com/office/powerpoint/2010/main" val="797765818"/>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4960" y="748149"/>
            <a:ext cx="5505992" cy="1325563"/>
          </a:xfrm>
        </p:spPr>
        <p:txBody>
          <a:bodyPr>
            <a:noAutofit/>
          </a:bodyPr>
          <a:lstStyle/>
          <a:p>
            <a:pPr algn="ctr"/>
            <a:r>
              <a:rPr lang="en-US" sz="3600" dirty="0"/>
              <a:t>You can help your class to grow numerically and spiritually by recognizing 3 types of people who need to be connected to each week.</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3187817"/>
            <a:ext cx="5820952" cy="2922034"/>
          </a:xfrm>
        </p:spPr>
        <p:txBody>
          <a:bodyPr/>
          <a:lstStyle/>
          <a:p>
            <a:r>
              <a:rPr lang="en-US" dirty="0"/>
              <a:t>Guests</a:t>
            </a:r>
          </a:p>
          <a:p>
            <a:r>
              <a:rPr lang="en-US" dirty="0"/>
              <a:t>Class Members</a:t>
            </a:r>
          </a:p>
          <a:p>
            <a:r>
              <a:rPr lang="en-US" dirty="0"/>
              <a:t>Prospects</a:t>
            </a:r>
          </a:p>
        </p:txBody>
      </p:sp>
    </p:spTree>
    <p:extLst>
      <p:ext uri="{BB962C8B-B14F-4D97-AF65-F5344CB8AC3E}">
        <p14:creationId xmlns:p14="http://schemas.microsoft.com/office/powerpoint/2010/main" val="1889403744"/>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4960" y="748149"/>
            <a:ext cx="5505992" cy="1325563"/>
          </a:xfrm>
        </p:spPr>
        <p:txBody>
          <a:bodyPr>
            <a:noAutofit/>
          </a:bodyPr>
          <a:lstStyle/>
          <a:p>
            <a:pPr algn="ctr"/>
            <a:r>
              <a:rPr lang="en-US" sz="3600" dirty="0"/>
              <a:t>Prospects</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2399251"/>
            <a:ext cx="5820952" cy="2922034"/>
          </a:xfrm>
        </p:spPr>
        <p:txBody>
          <a:bodyPr>
            <a:normAutofit/>
          </a:bodyPr>
          <a:lstStyle/>
          <a:p>
            <a:pPr marL="0" indent="0">
              <a:buNone/>
            </a:pPr>
            <a:r>
              <a:rPr lang="en-US" dirty="0"/>
              <a:t>Prospects are those who we have already discerned their spiritual condition that we are trying to reach.  </a:t>
            </a:r>
          </a:p>
        </p:txBody>
      </p:sp>
    </p:spTree>
    <p:extLst>
      <p:ext uri="{BB962C8B-B14F-4D97-AF65-F5344CB8AC3E}">
        <p14:creationId xmlns:p14="http://schemas.microsoft.com/office/powerpoint/2010/main" val="1658782008"/>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2627283"/>
            <a:ext cx="5505992" cy="1325563"/>
          </a:xfrm>
        </p:spPr>
        <p:txBody>
          <a:bodyPr>
            <a:noAutofit/>
          </a:bodyPr>
          <a:lstStyle/>
          <a:p>
            <a:pPr algn="ctr"/>
            <a:r>
              <a:rPr lang="en-US" sz="3600" dirty="0"/>
              <a:t>A Great Expectation, Great Commission Sunday School Class expects new people every week, expects people to say yes, and expects that weekly ministry inside and outside the class will result in spiritual and numerical growth.</a:t>
            </a:r>
          </a:p>
        </p:txBody>
      </p:sp>
    </p:spTree>
    <p:extLst>
      <p:ext uri="{BB962C8B-B14F-4D97-AF65-F5344CB8AC3E}">
        <p14:creationId xmlns:p14="http://schemas.microsoft.com/office/powerpoint/2010/main" val="2226322737"/>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2627283"/>
            <a:ext cx="5505992" cy="1325563"/>
          </a:xfrm>
        </p:spPr>
        <p:txBody>
          <a:bodyPr>
            <a:noAutofit/>
          </a:bodyPr>
          <a:lstStyle/>
          <a:p>
            <a:pPr algn="ctr"/>
            <a:r>
              <a:rPr lang="en-US" sz="3600" dirty="0"/>
              <a:t>A Great Expectation Sunday School class makes it a goal that no person and no ministry opportunity slip through the cracks.</a:t>
            </a:r>
          </a:p>
        </p:txBody>
      </p:sp>
    </p:spTree>
    <p:extLst>
      <p:ext uri="{BB962C8B-B14F-4D97-AF65-F5344CB8AC3E}">
        <p14:creationId xmlns:p14="http://schemas.microsoft.com/office/powerpoint/2010/main" val="3527234032"/>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5712903" y="2627283"/>
            <a:ext cx="6479077" cy="1325563"/>
          </a:xfrm>
        </p:spPr>
        <p:txBody>
          <a:bodyPr>
            <a:noAutofit/>
          </a:bodyPr>
          <a:lstStyle/>
          <a:p>
            <a:pPr algn="ctr"/>
            <a:r>
              <a:rPr lang="en-US" sz="3600" dirty="0"/>
              <a:t>There is more ministry to be done than any one of us can do.</a:t>
            </a:r>
          </a:p>
        </p:txBody>
      </p:sp>
    </p:spTree>
    <p:extLst>
      <p:ext uri="{BB962C8B-B14F-4D97-AF65-F5344CB8AC3E}">
        <p14:creationId xmlns:p14="http://schemas.microsoft.com/office/powerpoint/2010/main" val="555182570"/>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5712903" y="2627283"/>
            <a:ext cx="6479077" cy="1325563"/>
          </a:xfrm>
        </p:spPr>
        <p:txBody>
          <a:bodyPr>
            <a:noAutofit/>
          </a:bodyPr>
          <a:lstStyle/>
          <a:p>
            <a:pPr algn="ctr"/>
            <a:r>
              <a:rPr lang="en-US" sz="3600" dirty="0"/>
              <a:t>There is more ministry to be done than any one of us can do.</a:t>
            </a:r>
          </a:p>
        </p:txBody>
      </p:sp>
    </p:spTree>
    <p:extLst>
      <p:ext uri="{BB962C8B-B14F-4D97-AF65-F5344CB8AC3E}">
        <p14:creationId xmlns:p14="http://schemas.microsoft.com/office/powerpoint/2010/main" val="2184726978"/>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2627283"/>
            <a:ext cx="5505992" cy="1325563"/>
          </a:xfrm>
        </p:spPr>
        <p:txBody>
          <a:bodyPr>
            <a:noAutofit/>
          </a:bodyPr>
          <a:lstStyle/>
          <a:p>
            <a:pPr algn="ctr"/>
            <a:r>
              <a:rPr lang="en-US" sz="3600" dirty="0"/>
              <a:t>We can and should organize and equip people in our Sunday School classes to minister inside and outside class time to reach teach and minister to those that God gives us.</a:t>
            </a:r>
          </a:p>
        </p:txBody>
      </p:sp>
    </p:spTree>
    <p:extLst>
      <p:ext uri="{BB962C8B-B14F-4D97-AF65-F5344CB8AC3E}">
        <p14:creationId xmlns:p14="http://schemas.microsoft.com/office/powerpoint/2010/main" val="406051194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2">
            <a:alphaModFix amt="40000"/>
            <a:extLst>
              <a:ext uri="{28A0092B-C50C-407E-A947-70E740481C1C}">
                <a14:useLocalDpi xmlns:a14="http://schemas.microsoft.com/office/drawing/2010/main" val="0"/>
              </a:ext>
            </a:extLst>
          </a:blip>
          <a:srcRect r="2" b="5704"/>
          <a:stretch/>
        </p:blipFill>
        <p:spPr>
          <a:xfrm>
            <a:off x="3132160"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21" name="Freeform: Shape 20">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picture containing grass, outdoor, squash, fruit&#10;&#10;Description automatically generated">
            <a:extLst>
              <a:ext uri="{FF2B5EF4-FFF2-40B4-BE49-F238E27FC236}">
                <a16:creationId xmlns:a16="http://schemas.microsoft.com/office/drawing/2014/main" id="{8C6AAE25-DA4F-4ACF-9687-C63977A08C9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61" r="2353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11" name="TextBox 10">
            <a:extLst>
              <a:ext uri="{FF2B5EF4-FFF2-40B4-BE49-F238E27FC236}">
                <a16:creationId xmlns:a16="http://schemas.microsoft.com/office/drawing/2014/main" id="{5E7DDEF4-42C2-4641-A0C9-875675CA939B}"/>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commons.wikimedia.org/wiki/File:Pumpkin.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234340791"/>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A Great Expectation Sunday School class makes it a goal that no person and no ministry opportunity slips through the cracks, period.</a:t>
            </a:r>
          </a:p>
        </p:txBody>
      </p:sp>
    </p:spTree>
    <p:extLst>
      <p:ext uri="{BB962C8B-B14F-4D97-AF65-F5344CB8AC3E}">
        <p14:creationId xmlns:p14="http://schemas.microsoft.com/office/powerpoint/2010/main" val="1099792363"/>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There is more ministry to be done than any one of us can do.</a:t>
            </a:r>
          </a:p>
        </p:txBody>
      </p:sp>
    </p:spTree>
    <p:extLst>
      <p:ext uri="{BB962C8B-B14F-4D97-AF65-F5344CB8AC3E}">
        <p14:creationId xmlns:p14="http://schemas.microsoft.com/office/powerpoint/2010/main" val="236944802"/>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3020" y="79899"/>
            <a:ext cx="5620624" cy="6136343"/>
          </a:xfrm>
        </p:spPr>
        <p:txBody>
          <a:bodyPr>
            <a:noAutofit/>
          </a:bodyPr>
          <a:lstStyle/>
          <a:p>
            <a:pPr algn="ctr"/>
            <a:r>
              <a:rPr lang="en-US" sz="4000" dirty="0"/>
              <a:t>We can organize and equip people in our Sunday School classes to minister inside and outside class time to reach teach and minister to those that God gives us.</a:t>
            </a:r>
          </a:p>
        </p:txBody>
      </p:sp>
    </p:spTree>
    <p:extLst>
      <p:ext uri="{BB962C8B-B14F-4D97-AF65-F5344CB8AC3E}">
        <p14:creationId xmlns:p14="http://schemas.microsoft.com/office/powerpoint/2010/main" val="2193412102"/>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234960" y="748149"/>
            <a:ext cx="5505992" cy="1325563"/>
          </a:xfrm>
        </p:spPr>
        <p:txBody>
          <a:bodyPr>
            <a:noAutofit/>
          </a:bodyPr>
          <a:lstStyle/>
          <a:p>
            <a:pPr algn="ctr"/>
            <a:r>
              <a:rPr lang="en-US" sz="3600" dirty="0"/>
              <a:t>So What’s Next?</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2399251"/>
            <a:ext cx="5820952" cy="2922034"/>
          </a:xfrm>
        </p:spPr>
        <p:txBody>
          <a:bodyPr>
            <a:normAutofit lnSpcReduction="10000"/>
          </a:bodyPr>
          <a:lstStyle/>
          <a:p>
            <a:pPr marL="0" indent="0">
              <a:buNone/>
            </a:pPr>
            <a:r>
              <a:rPr lang="en-US" dirty="0"/>
              <a:t>•A- Arrive early</a:t>
            </a:r>
          </a:p>
          <a:p>
            <a:pPr marL="0" indent="0">
              <a:buNone/>
            </a:pPr>
            <a:r>
              <a:rPr lang="en-US" dirty="0"/>
              <a:t>•B- Begin Evangelistic Prayer for Easter and promote inviting tomorrow.</a:t>
            </a:r>
          </a:p>
          <a:p>
            <a:pPr marL="0" indent="0">
              <a:buNone/>
            </a:pPr>
            <a:r>
              <a:rPr lang="en-US" dirty="0"/>
              <a:t>•C- Come to the new 412 Leadership Meetings starting in April.  They will happen at 4:12 on the third Sunday of the month. </a:t>
            </a:r>
          </a:p>
        </p:txBody>
      </p:sp>
    </p:spTree>
    <p:extLst>
      <p:ext uri="{BB962C8B-B14F-4D97-AF65-F5344CB8AC3E}">
        <p14:creationId xmlns:p14="http://schemas.microsoft.com/office/powerpoint/2010/main" val="201874903"/>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Content Placeholder 3" descr="A picture containing ground, animal&#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l="16835" r="12671" b="-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6" name="Title 5">
            <a:extLst>
              <a:ext uri="{FF2B5EF4-FFF2-40B4-BE49-F238E27FC236}">
                <a16:creationId xmlns:a16="http://schemas.microsoft.com/office/drawing/2014/main" id="{9AFDF3CD-116C-409E-9A47-6304C6586EBF}"/>
              </a:ext>
            </a:extLst>
          </p:cNvPr>
          <p:cNvSpPr>
            <a:spLocks noGrp="1"/>
          </p:cNvSpPr>
          <p:nvPr>
            <p:ph type="title"/>
          </p:nvPr>
        </p:nvSpPr>
        <p:spPr>
          <a:xfrm>
            <a:off x="6167848" y="68641"/>
            <a:ext cx="5505992" cy="1325563"/>
          </a:xfrm>
        </p:spPr>
        <p:txBody>
          <a:bodyPr>
            <a:noAutofit/>
          </a:bodyPr>
          <a:lstStyle/>
          <a:p>
            <a:pPr algn="ctr"/>
            <a:r>
              <a:rPr lang="en-US" sz="3600" dirty="0"/>
              <a:t>Coming Soon</a:t>
            </a:r>
          </a:p>
        </p:txBody>
      </p:sp>
      <p:sp>
        <p:nvSpPr>
          <p:cNvPr id="2" name="Content Placeholder 1">
            <a:extLst>
              <a:ext uri="{FF2B5EF4-FFF2-40B4-BE49-F238E27FC236}">
                <a16:creationId xmlns:a16="http://schemas.microsoft.com/office/drawing/2014/main" id="{0F29FE08-4F67-4272-8947-CA69C14C577D}"/>
              </a:ext>
            </a:extLst>
          </p:cNvPr>
          <p:cNvSpPr>
            <a:spLocks noGrp="1"/>
          </p:cNvSpPr>
          <p:nvPr>
            <p:ph idx="1"/>
          </p:nvPr>
        </p:nvSpPr>
        <p:spPr>
          <a:xfrm>
            <a:off x="6167848" y="1300294"/>
            <a:ext cx="5820952" cy="5083728"/>
          </a:xfrm>
        </p:spPr>
        <p:txBody>
          <a:bodyPr>
            <a:normAutofit fontScale="92500" lnSpcReduction="10000"/>
          </a:bodyPr>
          <a:lstStyle/>
          <a:p>
            <a:pPr marL="342900" marR="228600" lvl="0" indent="-342900">
              <a:spcBef>
                <a:spcPts val="0"/>
              </a:spcBef>
              <a:spcAft>
                <a:spcPts val="120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Calibri" panose="020F0502020204030204" pitchFamily="34" charset="0"/>
              </a:rPr>
              <a:t>Recruitment- I’ll be helping to recruit and train leaders who can help us stay connected to the people that God gives us and to reach new people for Christ.</a:t>
            </a:r>
          </a:p>
          <a:p>
            <a:pPr marL="342900" marR="228600" lvl="0" indent="-342900">
              <a:spcBef>
                <a:spcPts val="0"/>
              </a:spcBef>
              <a:spcAft>
                <a:spcPts val="120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Calibri" panose="020F0502020204030204" pitchFamily="34" charset="0"/>
              </a:rPr>
              <a:t>Realm Connect App-  to help you connect with your class and get information that will help you contact and minister to them easily.</a:t>
            </a:r>
          </a:p>
          <a:p>
            <a:pPr marL="342900" marR="228600" lvl="0" indent="-342900">
              <a:spcBef>
                <a:spcPts val="0"/>
              </a:spcBef>
              <a:spcAft>
                <a:spcPts val="120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Calibri" panose="020F0502020204030204" pitchFamily="34" charset="0"/>
              </a:rPr>
              <a:t>Resources-  We will be resourcing those who teach with lessons, lesson helps, video and audio resources and more.</a:t>
            </a:r>
          </a:p>
          <a:p>
            <a:pPr marL="342900" marR="228600" lvl="0" indent="-342900">
              <a:spcBef>
                <a:spcPts val="0"/>
              </a:spcBef>
              <a:spcAft>
                <a:spcPts val="120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Calibri" panose="020F0502020204030204" pitchFamily="34" charset="0"/>
              </a:rPr>
              <a:t>Reaching- Outreach and Evangelism Opportunities</a:t>
            </a:r>
          </a:p>
          <a:p>
            <a:pPr marL="342900" marR="228600" lvl="0" indent="-342900">
              <a:spcBef>
                <a:spcPts val="0"/>
              </a:spcBef>
              <a:spcAft>
                <a:spcPts val="120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Calibri" panose="020F0502020204030204" pitchFamily="34" charset="0"/>
              </a:rPr>
              <a:t>Reproduction- Making our discipleship process very clear so that we can reproduce more believers and leaders.</a:t>
            </a:r>
          </a:p>
        </p:txBody>
      </p:sp>
    </p:spTree>
    <p:extLst>
      <p:ext uri="{BB962C8B-B14F-4D97-AF65-F5344CB8AC3E}">
        <p14:creationId xmlns:p14="http://schemas.microsoft.com/office/powerpoint/2010/main" val="3474680952"/>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24" t="25641" r="-1" b="5264"/>
          <a:stretch/>
        </p:blipFill>
        <p:spPr>
          <a:xfrm>
            <a:off x="19" y="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04553" y="3091928"/>
            <a:ext cx="9078562" cy="2387600"/>
          </a:xfrm>
        </p:spPr>
        <p:txBody>
          <a:bodyPr>
            <a:normAutofit/>
          </a:bodyPr>
          <a:lstStyle/>
          <a:p>
            <a:pPr algn="l"/>
            <a:r>
              <a:rPr lang="en-US" sz="6600">
                <a:effectLst>
                  <a:outerShdw blurRad="38100" dist="38100" dir="2700000" algn="tl">
                    <a:srgbClr val="000000">
                      <a:alpha val="43137"/>
                    </a:srgbClr>
                  </a:outerShdw>
                </a:effectLst>
                <a:latin typeface="JaneAusten" panose="02000000000000000000" pitchFamily="2" charset="0"/>
              </a:rPr>
              <a:t>Great Expectations</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404553" y="5624945"/>
            <a:ext cx="9078562" cy="592975"/>
          </a:xfrm>
        </p:spPr>
        <p:txBody>
          <a:bodyPr anchor="ctr">
            <a:normAutofit/>
          </a:bodyPr>
          <a:lstStyle/>
          <a:p>
            <a:pPr algn="l"/>
            <a:r>
              <a:rPr lang="en-US" spc="300" dirty="0">
                <a:effectLst>
                  <a:outerShdw blurRad="38100" dist="38100" dir="2700000" algn="tl">
                    <a:srgbClr val="000000">
                      <a:alpha val="43137"/>
                    </a:srgbClr>
                  </a:outerShdw>
                </a:effectLst>
                <a:latin typeface="ELEGANT TYPEWRITER" panose="02000500000000000000" pitchFamily="2" charset="0"/>
              </a:rPr>
              <a:t>Planting Seeds for Sunday School Growth</a:t>
            </a:r>
          </a:p>
        </p:txBody>
      </p:sp>
    </p:spTree>
    <p:extLst>
      <p:ext uri="{BB962C8B-B14F-4D97-AF65-F5344CB8AC3E}">
        <p14:creationId xmlns:p14="http://schemas.microsoft.com/office/powerpoint/2010/main" val="3637566810"/>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ound, animal&#10;&#10;Description automatically generated"/>
          <p:cNvPicPr>
            <a:picLocks noChangeAspect="1"/>
          </p:cNvPicPr>
          <p:nvPr/>
        </p:nvPicPr>
        <p:blipFill rotWithShape="1">
          <a:blip r:embed="rId2">
            <a:alphaModFix amt="40000"/>
            <a:extLst>
              <a:ext uri="{28A0092B-C50C-407E-A947-70E740481C1C}">
                <a14:useLocalDpi xmlns:a14="http://schemas.microsoft.com/office/drawing/2010/main" val="0"/>
              </a:ext>
            </a:extLst>
          </a:blip>
          <a:srcRect r="2" b="5704"/>
          <a:stretch/>
        </p:blipFill>
        <p:spPr>
          <a:xfrm>
            <a:off x="3132160" y="1021"/>
            <a:ext cx="9059839" cy="6855958"/>
          </a:xfrm>
          <a:prstGeom prst="rect">
            <a:avLst/>
          </a:prstGeom>
        </p:spPr>
      </p:pic>
      <p:sp>
        <p:nvSpPr>
          <p:cNvPr id="14" name="Title 13">
            <a:extLst>
              <a:ext uri="{FF2B5EF4-FFF2-40B4-BE49-F238E27FC236}">
                <a16:creationId xmlns:a16="http://schemas.microsoft.com/office/drawing/2014/main" id="{E4B71F5E-FD84-4129-9336-D9017A3A2CC5}"/>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dirty="0">
                <a:effectLst>
                  <a:outerShdw blurRad="38100" dist="38100" dir="2700000" algn="tl">
                    <a:srgbClr val="000000">
                      <a:alpha val="43137"/>
                    </a:srgbClr>
                  </a:outerShdw>
                </a:effectLst>
                <a:latin typeface="+mj-lt"/>
                <a:ea typeface="+mj-ea"/>
                <a:cs typeface="+mj-cs"/>
              </a:rPr>
              <a:t>Great Expectations</a:t>
            </a:r>
          </a:p>
        </p:txBody>
      </p:sp>
      <p:sp>
        <p:nvSpPr>
          <p:cNvPr id="28" name="Freeform: Shape 27">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lose-up of pumpkins for sale in market">
            <a:extLst>
              <a:ext uri="{FF2B5EF4-FFF2-40B4-BE49-F238E27FC236}">
                <a16:creationId xmlns:a16="http://schemas.microsoft.com/office/drawing/2014/main" id="{800B3B98-49C2-4088-B4B2-5B905D57E09D}"/>
              </a:ext>
            </a:extLst>
          </p:cNvPr>
          <p:cNvPicPr>
            <a:picLocks noChangeAspect="1"/>
          </p:cNvPicPr>
          <p:nvPr/>
        </p:nvPicPr>
        <p:blipFill rotWithShape="1">
          <a:blip r:embed="rId3">
            <a:extLst>
              <a:ext uri="{28A0092B-C50C-407E-A947-70E740481C1C}">
                <a14:useLocalDpi xmlns:a14="http://schemas.microsoft.com/office/drawing/2010/main" val="0"/>
              </a:ext>
            </a:extLst>
          </a:blip>
          <a:srcRect l="21096" r="17574"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207207727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517</TotalTime>
  <Words>2151</Words>
  <Application>Microsoft Office PowerPoint</Application>
  <PresentationFormat>Widescreen</PresentationFormat>
  <Paragraphs>168</Paragraphs>
  <Slides>85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85</vt:i4>
      </vt:variant>
    </vt:vector>
  </HeadingPairs>
  <TitlesOfParts>
    <vt:vector size="92" baseType="lpstr">
      <vt:lpstr>Arial</vt:lpstr>
      <vt:lpstr>Calibri</vt:lpstr>
      <vt:lpstr>Calibri Light</vt:lpstr>
      <vt:lpstr>ELEGANT TYPEWRITER</vt:lpstr>
      <vt:lpstr>JaneAusten</vt:lpstr>
      <vt:lpstr>Symbol</vt:lpstr>
      <vt:lpstr>Office Theme</vt:lpstr>
      <vt:lpstr>Great Expectations</vt:lpstr>
      <vt:lpstr>The mission of the local church is the Great Commission.</vt:lpstr>
      <vt:lpstr>And Jesus came and spake unto them, saying, All power is given unto me in heaven and in earth.  (19)  Go ye therefore, and teach all nations, baptizing them in the name of the Father, and of the Son, and of the Holy Ghost:  (20)  Teaching them to observe all things whatsoever I have commanded you: and, lo, I am with you alway, even unto the end of the world. Amen Matthew 28:18-20</vt:lpstr>
      <vt:lpstr>The largest organization in the church is the Sunday School.  If the Sunday School is not a great commission organization, then we will have a difficult time being a great commission church.</vt:lpstr>
      <vt:lpstr>And Jesus went about all Galilee, teaching in their synagogues, and preaching the gospel of the kingdom, and healing all manner of sickness and all manner of disease among the people. Matthew 4:23</vt:lpstr>
      <vt:lpstr>Our church, and our Sunday School has three tasks.</vt:lpstr>
      <vt:lpstr>Great Expectations</vt:lpstr>
      <vt:lpstr>Great Expectations</vt:lpstr>
      <vt:lpstr>Great Expectations</vt:lpstr>
      <vt:lpstr>Great Expectations</vt:lpstr>
      <vt:lpstr>Great Expectations</vt:lpstr>
      <vt:lpstr>Great Expectations</vt:lpstr>
      <vt:lpstr>Great Expectations</vt:lpstr>
      <vt:lpstr>Great Expectations</vt:lpstr>
      <vt:lpstr>Great Expectations</vt:lpstr>
      <vt:lpstr>Great Expectations</vt:lpstr>
      <vt:lpstr>How does this happen?</vt:lpstr>
      <vt:lpstr>How does this happen?</vt:lpstr>
      <vt:lpstr>The farmer doesn’t cause the plant to grow.  God has created the seed to sprout and to grow.  The farmer just stewards the conditions that lead to the growth of the plant.</vt:lpstr>
      <vt:lpstr>And he said, So is the kingdom of God, as if a man should cast seed into the ground; And should sleep, and rise night and day, and the seed should spring and grow up, he knoweth not how. For the earth bringeth forth fruit of herself; first the blade, then the ear, after that the full corn in the ear. But when the fruit is brought forth, immediately he putteth in the sickle, because the harvest is come.  Mark 4:26-29</vt:lpstr>
      <vt:lpstr>If there was no expectation of growth and harvest, then there would be no stewardship.</vt:lpstr>
      <vt:lpstr>But we do have a stewardship!  “And he said unto them, Take heed what ye hear: with what measure ye mete, it shall be measured to you: and unto you that hear shall more be given. For he that hath, to him shall be given: and he that hath not, from him shall be taken even that which he hath.” Mark 4:24-25</vt:lpstr>
      <vt:lpstr>There is an incredible link between expectations and growth. </vt:lpstr>
      <vt:lpstr>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expect God to do through your Sunday School class?</vt:lpstr>
      <vt:lpstr>If what gets us from seed to harvest in the plant world is a stewardship that is driven by expectations, is that principle transferable to our Sunday School classes? Absolutely! </vt:lpstr>
      <vt:lpstr>5 Minute Discussion: 1- What are some great expectations that Sunday School Leaders should have …of themselves? …of their class? 2-What are the great expectations that your Sunday School class should have in order to see both spiritual and numerical growth?</vt:lpstr>
      <vt:lpstr>Expectation #1:    A Great Expectations Class expects new people and a great bible study experience every week.</vt:lpstr>
      <vt:lpstr>An open group expects new people every week.</vt:lpstr>
      <vt:lpstr>If our Sunday School classes are going to be open groups that means:</vt:lpstr>
      <vt:lpstr>If our Sunday School classes are going to be open groups that means:</vt:lpstr>
      <vt:lpstr>If our Sunday School classes are going to be open groups that means:</vt:lpstr>
      <vt:lpstr>If our Sunday School classes are going to be open groups that means:</vt:lpstr>
      <vt:lpstr>If our Sunday School classes are going to be open groups that means:</vt:lpstr>
      <vt:lpstr>If our Sunday School classes are going to be open groups that means:</vt:lpstr>
      <vt:lpstr>Discussion Questions</vt:lpstr>
      <vt:lpstr>Great Expectations</vt:lpstr>
      <vt:lpstr>What are the great expectations that your Sunday School class should have in order to see both spiritual and numerical growth?</vt:lpstr>
      <vt:lpstr>Expectation #1:    A Great Expectations Class expects new people and a great bible study experience every week.</vt:lpstr>
      <vt:lpstr>Expectation #2 A Great Expectations Class expects people to say yes!</vt:lpstr>
      <vt:lpstr>Expectation #2 A Great Expectations Class expects people to say yes!</vt:lpstr>
      <vt:lpstr>Open enrollment means people can belong before they believe.</vt:lpstr>
      <vt:lpstr>They don’t have to believe the Bible. They don’t have to be a Christian. They don’t even have to like God! They just have to say yes to an invitation to enroll as members of the class, to agree to have their names placed on the class ministry list.</vt:lpstr>
      <vt:lpstr>We call it a ministry list instead of a class roll because of the commitment each term implies. Being on a class roll implies that a member is committed to attending the class. </vt:lpstr>
      <vt:lpstr>Being on a ministry list implies that the class is committed to ministering to the member—whether or not that person attends regularly. </vt:lpstr>
      <vt:lpstr>An open group that practices open enrollment says, “We have a stewardship of anyone that will give us permission to minister to them.”</vt:lpstr>
      <vt:lpstr>Expectation #2 A Great Expectations Class expects people to say yes!</vt:lpstr>
      <vt:lpstr>Expectation #2 A Great Expectations Class expects people to say yes!</vt:lpstr>
      <vt:lpstr>Expectation #2 A Great Expectations Class expects people to say yes!</vt:lpstr>
      <vt:lpstr>Expectation #2 A Great Expectations Class expects people to say yes!</vt:lpstr>
      <vt:lpstr>Expectation #2 A Great Expectations Class expects people to say yes!</vt:lpstr>
      <vt:lpstr>Discussion Questions:</vt:lpstr>
      <vt:lpstr>Great Expectations</vt:lpstr>
      <vt:lpstr>What are the great expectations that your Sunday School class should have in order to see both spiritual and numerical growth?</vt:lpstr>
      <vt:lpstr>Expectation #1:    A Great Expectations Class expects new people and a great bible study experience every week.</vt:lpstr>
      <vt:lpstr>Expectation #2 A Great Expectations Class expects people to say yes!</vt:lpstr>
      <vt:lpstr>Expectation #3- A Great Expectation Class says expects that weekly ministry both inside and outside of the class will lead to spiritual and numerical growth.</vt:lpstr>
      <vt:lpstr>You can help your class to grow numerically and spiritually by recognizing 3 types of people who need to be connected to each week.</vt:lpstr>
      <vt:lpstr>You can help your class to grow numerically and spiritually by recognizing 3 types of people who need to be connected to each week.</vt:lpstr>
      <vt:lpstr>Guests</vt:lpstr>
      <vt:lpstr>Guests:  What do we want to know about guests?</vt:lpstr>
      <vt:lpstr>You can help your class to grow numerically and spiritually by recognizing 3 types of people who need to be connected to each week.</vt:lpstr>
      <vt:lpstr>Class Members</vt:lpstr>
      <vt:lpstr>Class Members</vt:lpstr>
      <vt:lpstr>You can help your class to grow numerically and spiritually by recognizing 3 types of people who need to be connected to each week.</vt:lpstr>
      <vt:lpstr>Prospects</vt:lpstr>
      <vt:lpstr>A Great Expectation, Great Commission Sunday School Class expects new people every week, expects people to say yes, and expects that weekly ministry inside and outside the class will result in spiritual and numerical growth.</vt:lpstr>
      <vt:lpstr>A Great Expectation Sunday School class makes it a goal that no person and no ministry opportunity slip through the cracks.</vt:lpstr>
      <vt:lpstr>There is more ministry to be done than any one of us can do.</vt:lpstr>
      <vt:lpstr>There is more ministry to be done than any one of us can do.</vt:lpstr>
      <vt:lpstr>We can and should organize and equip people in our Sunday School classes to minister inside and outside class time to reach teach and minister to those that God gives us.</vt:lpstr>
      <vt:lpstr>A Great Expectation Sunday School class makes it a goal that no person and no ministry opportunity slips through the cracks, period.</vt:lpstr>
      <vt:lpstr>There is more ministry to be done than any one of us can do.</vt:lpstr>
      <vt:lpstr>We can organize and equip people in our Sunday School classes to minister inside and outside class time to reach teach and minister to those that God gives us.</vt:lpstr>
      <vt:lpstr>So What’s Next?</vt:lpstr>
      <vt:lpstr>Coming Soon</vt:lpstr>
      <vt:lpstr>Great Expectations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Expectations</dc:title>
  <dc:creator>Ben Jennings</dc:creator>
  <cp:lastModifiedBy>Benjamin Jennings</cp:lastModifiedBy>
  <cp:revision>23</cp:revision>
  <dcterms:created xsi:type="dcterms:W3CDTF">2019-02-02T18:51:27Z</dcterms:created>
  <dcterms:modified xsi:type="dcterms:W3CDTF">2021-03-19T18:15:01Z</dcterms:modified>
</cp:coreProperties>
</file>